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3" r:id="rId4"/>
  </p:sldMasterIdLst>
  <p:notesMasterIdLst>
    <p:notesMasterId r:id="rId42"/>
  </p:notesMasterIdLst>
  <p:handoutMasterIdLst>
    <p:handoutMasterId r:id="rId43"/>
  </p:handoutMasterIdLst>
  <p:sldIdLst>
    <p:sldId id="320" r:id="rId5"/>
    <p:sldId id="321" r:id="rId6"/>
    <p:sldId id="322" r:id="rId7"/>
    <p:sldId id="323" r:id="rId8"/>
    <p:sldId id="373" r:id="rId9"/>
    <p:sldId id="324" r:id="rId10"/>
    <p:sldId id="325" r:id="rId11"/>
    <p:sldId id="343" r:id="rId12"/>
    <p:sldId id="363" r:id="rId13"/>
    <p:sldId id="364" r:id="rId14"/>
    <p:sldId id="357" r:id="rId15"/>
    <p:sldId id="326" r:id="rId16"/>
    <p:sldId id="358" r:id="rId17"/>
    <p:sldId id="359" r:id="rId18"/>
    <p:sldId id="360" r:id="rId19"/>
    <p:sldId id="365" r:id="rId20"/>
    <p:sldId id="361" r:id="rId21"/>
    <p:sldId id="328" r:id="rId22"/>
    <p:sldId id="375" r:id="rId23"/>
    <p:sldId id="367" r:id="rId24"/>
    <p:sldId id="329" r:id="rId25"/>
    <p:sldId id="330" r:id="rId26"/>
    <p:sldId id="331" r:id="rId27"/>
    <p:sldId id="332" r:id="rId28"/>
    <p:sldId id="333" r:id="rId29"/>
    <p:sldId id="334" r:id="rId30"/>
    <p:sldId id="356" r:id="rId31"/>
    <p:sldId id="335" r:id="rId32"/>
    <p:sldId id="336" r:id="rId33"/>
    <p:sldId id="337" r:id="rId34"/>
    <p:sldId id="338" r:id="rId35"/>
    <p:sldId id="366" r:id="rId36"/>
    <p:sldId id="341" r:id="rId37"/>
    <p:sldId id="345" r:id="rId38"/>
    <p:sldId id="351" r:id="rId39"/>
    <p:sldId id="352" r:id="rId40"/>
    <p:sldId id="374" r:id="rId41"/>
  </p:sldIdLst>
  <p:sldSz cx="9144000" cy="5143500" type="screen16x9"/>
  <p:notesSz cx="9296400" cy="70104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208" userDrawn="1">
          <p15:clr>
            <a:srgbClr val="A4A3A4"/>
          </p15:clr>
        </p15:guide>
        <p15:guide id="2" pos="292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abienne April" initials="FA" lastIdx="4" clrIdx="0">
    <p:extLst>
      <p:ext uri="{19B8F6BF-5375-455C-9EA6-DF929625EA0E}">
        <p15:presenceInfo xmlns:p15="http://schemas.microsoft.com/office/powerpoint/2012/main" userId="S::fapril@kiwanis.org::ebd96002-c24c-4c38-be4d-5cd3fc239e6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74"/>
    <a:srgbClr val="B497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6B4CC8-32A9-40C2-BC73-B16E54628035}" v="26" dt="2018-10-23T16:32:38.5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351" autoAdjust="0"/>
  </p:normalViewPr>
  <p:slideViewPr>
    <p:cSldViewPr>
      <p:cViewPr varScale="1">
        <p:scale>
          <a:sx n="95" d="100"/>
          <a:sy n="95" d="100"/>
        </p:scale>
        <p:origin x="1026" y="72"/>
      </p:cViewPr>
      <p:guideLst>
        <p:guide orient="horz" pos="1620"/>
        <p:guide pos="2880"/>
      </p:guideLst>
    </p:cSldViewPr>
  </p:slideViewPr>
  <p:outlineViewPr>
    <p:cViewPr>
      <p:scale>
        <a:sx n="33" d="100"/>
        <a:sy n="33" d="100"/>
      </p:scale>
      <p:origin x="0" y="-324"/>
    </p:cViewPr>
  </p:outlineViewPr>
  <p:notesTextViewPr>
    <p:cViewPr>
      <p:scale>
        <a:sx n="100" d="100"/>
        <a:sy n="100" d="100"/>
      </p:scale>
      <p:origin x="0" y="0"/>
    </p:cViewPr>
  </p:notesTextViewPr>
  <p:notesViewPr>
    <p:cSldViewPr>
      <p:cViewPr varScale="1">
        <p:scale>
          <a:sx n="83" d="100"/>
          <a:sy n="83" d="100"/>
        </p:scale>
        <p:origin x="3816" y="84"/>
      </p:cViewPr>
      <p:guideLst>
        <p:guide orient="horz" pos="2208"/>
        <p:guide pos="292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openxmlformats.org/officeDocument/2006/relationships/tableStyles" Target="tableStyles.xml"/><Relationship Id="rId56" Type="http://schemas.microsoft.com/office/2015/10/relationships/revisionInfo" Target="revisionInfo.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028844" cy="350056"/>
          </a:xfrm>
          <a:prstGeom prst="rect">
            <a:avLst/>
          </a:prstGeom>
        </p:spPr>
        <p:txBody>
          <a:bodyPr vert="horz" lIns="88139" tIns="44070" rIns="88139" bIns="44070" rtlCol="0"/>
          <a:lstStyle>
            <a:lvl1pPr algn="l">
              <a:defRPr sz="1200"/>
            </a:lvl1pPr>
          </a:lstStyle>
          <a:p>
            <a:endParaRPr lang="en-US"/>
          </a:p>
        </p:txBody>
      </p:sp>
      <p:sp>
        <p:nvSpPr>
          <p:cNvPr id="3" name="Date Placeholder 2"/>
          <p:cNvSpPr>
            <a:spLocks noGrp="1"/>
          </p:cNvSpPr>
          <p:nvPr>
            <p:ph type="dt" sz="quarter" idx="1"/>
          </p:nvPr>
        </p:nvSpPr>
        <p:spPr>
          <a:xfrm>
            <a:off x="5265539" y="1"/>
            <a:ext cx="4028844" cy="350056"/>
          </a:xfrm>
          <a:prstGeom prst="rect">
            <a:avLst/>
          </a:prstGeom>
        </p:spPr>
        <p:txBody>
          <a:bodyPr vert="horz" lIns="88139" tIns="44070" rIns="88139" bIns="44070" rtlCol="0"/>
          <a:lstStyle>
            <a:lvl1pPr algn="r">
              <a:defRPr sz="1200"/>
            </a:lvl1pPr>
          </a:lstStyle>
          <a:p>
            <a:fld id="{EA0B60EF-6A4C-46B1-B760-BA5A55332EBF}" type="datetimeFigureOut">
              <a:rPr lang="en-US" smtClean="0"/>
              <a:pPr/>
              <a:t>7/31/2023</a:t>
            </a:fld>
            <a:endParaRPr lang="en-US"/>
          </a:p>
        </p:txBody>
      </p:sp>
      <p:sp>
        <p:nvSpPr>
          <p:cNvPr id="4" name="Footer Placeholder 3"/>
          <p:cNvSpPr>
            <a:spLocks noGrp="1"/>
          </p:cNvSpPr>
          <p:nvPr>
            <p:ph type="ftr" sz="quarter" idx="2"/>
          </p:nvPr>
        </p:nvSpPr>
        <p:spPr>
          <a:xfrm>
            <a:off x="1" y="6659186"/>
            <a:ext cx="4028844" cy="350056"/>
          </a:xfrm>
          <a:prstGeom prst="rect">
            <a:avLst/>
          </a:prstGeom>
        </p:spPr>
        <p:txBody>
          <a:bodyPr vert="horz" lIns="88139" tIns="44070" rIns="88139" bIns="44070" rtlCol="0" anchor="b"/>
          <a:lstStyle>
            <a:lvl1pPr algn="l">
              <a:defRPr sz="1200"/>
            </a:lvl1pPr>
          </a:lstStyle>
          <a:p>
            <a:endParaRPr lang="en-US"/>
          </a:p>
        </p:txBody>
      </p:sp>
      <p:sp>
        <p:nvSpPr>
          <p:cNvPr id="5" name="Slide Number Placeholder 4"/>
          <p:cNvSpPr>
            <a:spLocks noGrp="1"/>
          </p:cNvSpPr>
          <p:nvPr>
            <p:ph type="sldNum" sz="quarter" idx="3"/>
          </p:nvPr>
        </p:nvSpPr>
        <p:spPr>
          <a:xfrm>
            <a:off x="5265539" y="6659186"/>
            <a:ext cx="4028844" cy="350056"/>
          </a:xfrm>
          <a:prstGeom prst="rect">
            <a:avLst/>
          </a:prstGeom>
        </p:spPr>
        <p:txBody>
          <a:bodyPr vert="horz" lIns="88139" tIns="44070" rIns="88139" bIns="44070" rtlCol="0" anchor="b"/>
          <a:lstStyle>
            <a:lvl1pPr algn="r">
              <a:defRPr sz="1200"/>
            </a:lvl1pPr>
          </a:lstStyle>
          <a:p>
            <a:fld id="{6D9CF6E8-D45E-45E7-A100-4A32BE6E6337}"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1"/>
            <a:ext cx="4028440" cy="350519"/>
          </a:xfrm>
          <a:prstGeom prst="rect">
            <a:avLst/>
          </a:prstGeom>
          <a:noFill/>
          <a:ln>
            <a:noFill/>
          </a:ln>
        </p:spPr>
        <p:txBody>
          <a:bodyPr lIns="88125" tIns="88125" rIns="88125" bIns="88125" anchor="t" anchorCtr="0"/>
          <a:lstStyle>
            <a:lvl1pPr marL="0" marR="0" lvl="0" indent="0" algn="l" rtl="0">
              <a:spcBef>
                <a:spcPts val="0"/>
              </a:spcBef>
              <a:buNone/>
              <a:defRPr sz="1300" b="0" i="0" u="none" strike="noStrike" cap="none">
                <a:solidFill>
                  <a:schemeClr val="dk1"/>
                </a:solidFill>
                <a:latin typeface="Calibri"/>
                <a:ea typeface="Calibri"/>
                <a:cs typeface="Calibri"/>
                <a:sym typeface="Calibri"/>
              </a:defRPr>
            </a:lvl1pPr>
            <a:lvl2pPr marL="440695" marR="0" lvl="1" indent="0" algn="l" rtl="0">
              <a:spcBef>
                <a:spcPts val="0"/>
              </a:spcBef>
              <a:buNone/>
              <a:defRPr sz="1700" b="0" i="0" u="none" strike="noStrike" cap="none">
                <a:solidFill>
                  <a:schemeClr val="dk1"/>
                </a:solidFill>
                <a:latin typeface="Calibri"/>
                <a:ea typeface="Calibri"/>
                <a:cs typeface="Calibri"/>
                <a:sym typeface="Calibri"/>
              </a:defRPr>
            </a:lvl2pPr>
            <a:lvl3pPr marL="881390" marR="0" lvl="2" indent="0" algn="l" rtl="0">
              <a:spcBef>
                <a:spcPts val="0"/>
              </a:spcBef>
              <a:buNone/>
              <a:defRPr sz="1700" b="0" i="0" u="none" strike="noStrike" cap="none">
                <a:solidFill>
                  <a:schemeClr val="dk1"/>
                </a:solidFill>
                <a:latin typeface="Calibri"/>
                <a:ea typeface="Calibri"/>
                <a:cs typeface="Calibri"/>
                <a:sym typeface="Calibri"/>
              </a:defRPr>
            </a:lvl3pPr>
            <a:lvl4pPr marL="1322085" marR="0" lvl="3" indent="0" algn="l" rtl="0">
              <a:spcBef>
                <a:spcPts val="0"/>
              </a:spcBef>
              <a:buNone/>
              <a:defRPr sz="1700" b="0" i="0" u="none" strike="noStrike" cap="none">
                <a:solidFill>
                  <a:schemeClr val="dk1"/>
                </a:solidFill>
                <a:latin typeface="Calibri"/>
                <a:ea typeface="Calibri"/>
                <a:cs typeface="Calibri"/>
                <a:sym typeface="Calibri"/>
              </a:defRPr>
            </a:lvl4pPr>
            <a:lvl5pPr marL="1762780" marR="0" lvl="4" indent="0" algn="l" rtl="0">
              <a:spcBef>
                <a:spcPts val="0"/>
              </a:spcBef>
              <a:buNone/>
              <a:defRPr sz="1700" b="0" i="0" u="none" strike="noStrike" cap="none">
                <a:solidFill>
                  <a:schemeClr val="dk1"/>
                </a:solidFill>
                <a:latin typeface="Calibri"/>
                <a:ea typeface="Calibri"/>
                <a:cs typeface="Calibri"/>
                <a:sym typeface="Calibri"/>
              </a:defRPr>
            </a:lvl5pPr>
            <a:lvl6pPr marL="2203475" marR="0" lvl="5" indent="0" algn="l" rtl="0">
              <a:spcBef>
                <a:spcPts val="0"/>
              </a:spcBef>
              <a:buNone/>
              <a:defRPr sz="1700" b="0" i="0" u="none" strike="noStrike" cap="none">
                <a:solidFill>
                  <a:schemeClr val="dk1"/>
                </a:solidFill>
                <a:latin typeface="Calibri"/>
                <a:ea typeface="Calibri"/>
                <a:cs typeface="Calibri"/>
                <a:sym typeface="Calibri"/>
              </a:defRPr>
            </a:lvl6pPr>
            <a:lvl7pPr marL="2644170" marR="0" lvl="6" indent="0" algn="l" rtl="0">
              <a:spcBef>
                <a:spcPts val="0"/>
              </a:spcBef>
              <a:buNone/>
              <a:defRPr sz="1700" b="0" i="0" u="none" strike="noStrike" cap="none">
                <a:solidFill>
                  <a:schemeClr val="dk1"/>
                </a:solidFill>
                <a:latin typeface="Calibri"/>
                <a:ea typeface="Calibri"/>
                <a:cs typeface="Calibri"/>
                <a:sym typeface="Calibri"/>
              </a:defRPr>
            </a:lvl7pPr>
            <a:lvl8pPr marL="3084866" marR="0" lvl="7" indent="0" algn="l" rtl="0">
              <a:spcBef>
                <a:spcPts val="0"/>
              </a:spcBef>
              <a:buNone/>
              <a:defRPr sz="1700" b="0" i="0" u="none" strike="noStrike" cap="none">
                <a:solidFill>
                  <a:schemeClr val="dk1"/>
                </a:solidFill>
                <a:latin typeface="Calibri"/>
                <a:ea typeface="Calibri"/>
                <a:cs typeface="Calibri"/>
                <a:sym typeface="Calibri"/>
              </a:defRPr>
            </a:lvl8pPr>
            <a:lvl9pPr marL="3525561" marR="0" lvl="8" indent="0" algn="l" rtl="0">
              <a:spcBef>
                <a:spcPts val="0"/>
              </a:spcBef>
              <a:buNone/>
              <a:defRPr sz="17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5265809" y="1"/>
            <a:ext cx="4028440" cy="350519"/>
          </a:xfrm>
          <a:prstGeom prst="rect">
            <a:avLst/>
          </a:prstGeom>
          <a:noFill/>
          <a:ln>
            <a:noFill/>
          </a:ln>
        </p:spPr>
        <p:txBody>
          <a:bodyPr lIns="88125" tIns="88125" rIns="88125" bIns="88125" anchor="t" anchorCtr="0"/>
          <a:lstStyle>
            <a:lvl1pPr marL="0" marR="0" lvl="0" indent="0" algn="r" rtl="0">
              <a:spcBef>
                <a:spcPts val="0"/>
              </a:spcBef>
              <a:buNone/>
              <a:defRPr sz="1300" b="0" i="0" u="none" strike="noStrike" cap="none">
                <a:solidFill>
                  <a:schemeClr val="dk1"/>
                </a:solidFill>
                <a:latin typeface="Calibri"/>
                <a:ea typeface="Calibri"/>
                <a:cs typeface="Calibri"/>
                <a:sym typeface="Calibri"/>
              </a:defRPr>
            </a:lvl1pPr>
            <a:lvl2pPr marL="440695" marR="0" lvl="1" indent="0" algn="l" rtl="0">
              <a:spcBef>
                <a:spcPts val="0"/>
              </a:spcBef>
              <a:buNone/>
              <a:defRPr sz="1700" b="0" i="0" u="none" strike="noStrike" cap="none">
                <a:solidFill>
                  <a:schemeClr val="dk1"/>
                </a:solidFill>
                <a:latin typeface="Calibri"/>
                <a:ea typeface="Calibri"/>
                <a:cs typeface="Calibri"/>
                <a:sym typeface="Calibri"/>
              </a:defRPr>
            </a:lvl2pPr>
            <a:lvl3pPr marL="881390" marR="0" lvl="2" indent="0" algn="l" rtl="0">
              <a:spcBef>
                <a:spcPts val="0"/>
              </a:spcBef>
              <a:buNone/>
              <a:defRPr sz="1700" b="0" i="0" u="none" strike="noStrike" cap="none">
                <a:solidFill>
                  <a:schemeClr val="dk1"/>
                </a:solidFill>
                <a:latin typeface="Calibri"/>
                <a:ea typeface="Calibri"/>
                <a:cs typeface="Calibri"/>
                <a:sym typeface="Calibri"/>
              </a:defRPr>
            </a:lvl3pPr>
            <a:lvl4pPr marL="1322085" marR="0" lvl="3" indent="0" algn="l" rtl="0">
              <a:spcBef>
                <a:spcPts val="0"/>
              </a:spcBef>
              <a:buNone/>
              <a:defRPr sz="1700" b="0" i="0" u="none" strike="noStrike" cap="none">
                <a:solidFill>
                  <a:schemeClr val="dk1"/>
                </a:solidFill>
                <a:latin typeface="Calibri"/>
                <a:ea typeface="Calibri"/>
                <a:cs typeface="Calibri"/>
                <a:sym typeface="Calibri"/>
              </a:defRPr>
            </a:lvl4pPr>
            <a:lvl5pPr marL="1762780" marR="0" lvl="4" indent="0" algn="l" rtl="0">
              <a:spcBef>
                <a:spcPts val="0"/>
              </a:spcBef>
              <a:buNone/>
              <a:defRPr sz="1700" b="0" i="0" u="none" strike="noStrike" cap="none">
                <a:solidFill>
                  <a:schemeClr val="dk1"/>
                </a:solidFill>
                <a:latin typeface="Calibri"/>
                <a:ea typeface="Calibri"/>
                <a:cs typeface="Calibri"/>
                <a:sym typeface="Calibri"/>
              </a:defRPr>
            </a:lvl5pPr>
            <a:lvl6pPr marL="2203475" marR="0" lvl="5" indent="0" algn="l" rtl="0">
              <a:spcBef>
                <a:spcPts val="0"/>
              </a:spcBef>
              <a:buNone/>
              <a:defRPr sz="1700" b="0" i="0" u="none" strike="noStrike" cap="none">
                <a:solidFill>
                  <a:schemeClr val="dk1"/>
                </a:solidFill>
                <a:latin typeface="Calibri"/>
                <a:ea typeface="Calibri"/>
                <a:cs typeface="Calibri"/>
                <a:sym typeface="Calibri"/>
              </a:defRPr>
            </a:lvl6pPr>
            <a:lvl7pPr marL="2644170" marR="0" lvl="6" indent="0" algn="l" rtl="0">
              <a:spcBef>
                <a:spcPts val="0"/>
              </a:spcBef>
              <a:buNone/>
              <a:defRPr sz="1700" b="0" i="0" u="none" strike="noStrike" cap="none">
                <a:solidFill>
                  <a:schemeClr val="dk1"/>
                </a:solidFill>
                <a:latin typeface="Calibri"/>
                <a:ea typeface="Calibri"/>
                <a:cs typeface="Calibri"/>
                <a:sym typeface="Calibri"/>
              </a:defRPr>
            </a:lvl7pPr>
            <a:lvl8pPr marL="3084866" marR="0" lvl="7" indent="0" algn="l" rtl="0">
              <a:spcBef>
                <a:spcPts val="0"/>
              </a:spcBef>
              <a:buNone/>
              <a:defRPr sz="1700" b="0" i="0" u="none" strike="noStrike" cap="none">
                <a:solidFill>
                  <a:schemeClr val="dk1"/>
                </a:solidFill>
                <a:latin typeface="Calibri"/>
                <a:ea typeface="Calibri"/>
                <a:cs typeface="Calibri"/>
                <a:sym typeface="Calibri"/>
              </a:defRPr>
            </a:lvl8pPr>
            <a:lvl9pPr marL="3525561" marR="0" lvl="8" indent="0" algn="l" rtl="0">
              <a:spcBef>
                <a:spcPts val="0"/>
              </a:spcBef>
              <a:buNone/>
              <a:defRPr sz="17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2311400" y="527050"/>
            <a:ext cx="4673600" cy="2628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929642" y="3329941"/>
            <a:ext cx="7437119" cy="3154679"/>
          </a:xfrm>
          <a:prstGeom prst="rect">
            <a:avLst/>
          </a:prstGeom>
          <a:noFill/>
          <a:ln>
            <a:noFill/>
          </a:ln>
        </p:spPr>
        <p:txBody>
          <a:bodyPr lIns="88125" tIns="88125" rIns="88125" bIns="881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6658664"/>
            <a:ext cx="4028440" cy="350519"/>
          </a:xfrm>
          <a:prstGeom prst="rect">
            <a:avLst/>
          </a:prstGeom>
          <a:noFill/>
          <a:ln>
            <a:noFill/>
          </a:ln>
        </p:spPr>
        <p:txBody>
          <a:bodyPr lIns="88125" tIns="88125" rIns="88125" bIns="88125" anchor="b" anchorCtr="0"/>
          <a:lstStyle>
            <a:lvl1pPr marL="0" marR="0" lvl="0" indent="0" algn="l" rtl="0">
              <a:spcBef>
                <a:spcPts val="0"/>
              </a:spcBef>
              <a:buNone/>
              <a:defRPr sz="1300" b="0" i="0" u="none" strike="noStrike" cap="none">
                <a:solidFill>
                  <a:schemeClr val="dk1"/>
                </a:solidFill>
                <a:latin typeface="Calibri"/>
                <a:ea typeface="Calibri"/>
                <a:cs typeface="Calibri"/>
                <a:sym typeface="Calibri"/>
              </a:defRPr>
            </a:lvl1pPr>
            <a:lvl2pPr marL="440695" marR="0" lvl="1" indent="0" algn="l" rtl="0">
              <a:spcBef>
                <a:spcPts val="0"/>
              </a:spcBef>
              <a:buNone/>
              <a:defRPr sz="1700" b="0" i="0" u="none" strike="noStrike" cap="none">
                <a:solidFill>
                  <a:schemeClr val="dk1"/>
                </a:solidFill>
                <a:latin typeface="Calibri"/>
                <a:ea typeface="Calibri"/>
                <a:cs typeface="Calibri"/>
                <a:sym typeface="Calibri"/>
              </a:defRPr>
            </a:lvl2pPr>
            <a:lvl3pPr marL="881390" marR="0" lvl="2" indent="0" algn="l" rtl="0">
              <a:spcBef>
                <a:spcPts val="0"/>
              </a:spcBef>
              <a:buNone/>
              <a:defRPr sz="1700" b="0" i="0" u="none" strike="noStrike" cap="none">
                <a:solidFill>
                  <a:schemeClr val="dk1"/>
                </a:solidFill>
                <a:latin typeface="Calibri"/>
                <a:ea typeface="Calibri"/>
                <a:cs typeface="Calibri"/>
                <a:sym typeface="Calibri"/>
              </a:defRPr>
            </a:lvl3pPr>
            <a:lvl4pPr marL="1322085" marR="0" lvl="3" indent="0" algn="l" rtl="0">
              <a:spcBef>
                <a:spcPts val="0"/>
              </a:spcBef>
              <a:buNone/>
              <a:defRPr sz="1700" b="0" i="0" u="none" strike="noStrike" cap="none">
                <a:solidFill>
                  <a:schemeClr val="dk1"/>
                </a:solidFill>
                <a:latin typeface="Calibri"/>
                <a:ea typeface="Calibri"/>
                <a:cs typeface="Calibri"/>
                <a:sym typeface="Calibri"/>
              </a:defRPr>
            </a:lvl4pPr>
            <a:lvl5pPr marL="1762780" marR="0" lvl="4" indent="0" algn="l" rtl="0">
              <a:spcBef>
                <a:spcPts val="0"/>
              </a:spcBef>
              <a:buNone/>
              <a:defRPr sz="1700" b="0" i="0" u="none" strike="noStrike" cap="none">
                <a:solidFill>
                  <a:schemeClr val="dk1"/>
                </a:solidFill>
                <a:latin typeface="Calibri"/>
                <a:ea typeface="Calibri"/>
                <a:cs typeface="Calibri"/>
                <a:sym typeface="Calibri"/>
              </a:defRPr>
            </a:lvl5pPr>
            <a:lvl6pPr marL="2203475" marR="0" lvl="5" indent="0" algn="l" rtl="0">
              <a:spcBef>
                <a:spcPts val="0"/>
              </a:spcBef>
              <a:buNone/>
              <a:defRPr sz="1700" b="0" i="0" u="none" strike="noStrike" cap="none">
                <a:solidFill>
                  <a:schemeClr val="dk1"/>
                </a:solidFill>
                <a:latin typeface="Calibri"/>
                <a:ea typeface="Calibri"/>
                <a:cs typeface="Calibri"/>
                <a:sym typeface="Calibri"/>
              </a:defRPr>
            </a:lvl6pPr>
            <a:lvl7pPr marL="2644170" marR="0" lvl="6" indent="0" algn="l" rtl="0">
              <a:spcBef>
                <a:spcPts val="0"/>
              </a:spcBef>
              <a:buNone/>
              <a:defRPr sz="1700" b="0" i="0" u="none" strike="noStrike" cap="none">
                <a:solidFill>
                  <a:schemeClr val="dk1"/>
                </a:solidFill>
                <a:latin typeface="Calibri"/>
                <a:ea typeface="Calibri"/>
                <a:cs typeface="Calibri"/>
                <a:sym typeface="Calibri"/>
              </a:defRPr>
            </a:lvl7pPr>
            <a:lvl8pPr marL="3084866" marR="0" lvl="7" indent="0" algn="l" rtl="0">
              <a:spcBef>
                <a:spcPts val="0"/>
              </a:spcBef>
              <a:buNone/>
              <a:defRPr sz="1700" b="0" i="0" u="none" strike="noStrike" cap="none">
                <a:solidFill>
                  <a:schemeClr val="dk1"/>
                </a:solidFill>
                <a:latin typeface="Calibri"/>
                <a:ea typeface="Calibri"/>
                <a:cs typeface="Calibri"/>
                <a:sym typeface="Calibri"/>
              </a:defRPr>
            </a:lvl8pPr>
            <a:lvl9pPr marL="3525561" marR="0" lvl="8" indent="0" algn="l" rtl="0">
              <a:spcBef>
                <a:spcPts val="0"/>
              </a:spcBef>
              <a:buNone/>
              <a:defRPr sz="17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5265809" y="6658664"/>
            <a:ext cx="4028440" cy="350519"/>
          </a:xfrm>
          <a:prstGeom prst="rect">
            <a:avLst/>
          </a:prstGeom>
          <a:noFill/>
          <a:ln>
            <a:noFill/>
          </a:ln>
        </p:spPr>
        <p:txBody>
          <a:bodyPr lIns="93161" tIns="46580" rIns="93161" bIns="46580" anchor="b" anchorCtr="0">
            <a:noAutofit/>
          </a:bodyPr>
          <a:lstStyle/>
          <a:p>
            <a:pPr algn="r">
              <a:buSzPct val="25000"/>
            </a:pPr>
            <a:fld id="{00000000-1234-1234-1234-123412341234}" type="slidenum">
              <a:rPr lang="en-US" sz="1300" smtClean="0">
                <a:solidFill>
                  <a:schemeClr val="dk1"/>
                </a:solidFill>
                <a:latin typeface="Calibri"/>
                <a:ea typeface="Calibri"/>
                <a:cs typeface="Calibri"/>
                <a:sym typeface="Calibri"/>
              </a:rPr>
              <a:pPr algn="r">
                <a:buSzPct val="25000"/>
              </a:pPr>
              <a:t>‹#›</a:t>
            </a:fld>
            <a:endParaRPr lang="en-US" sz="13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1921F4-C834-4305-BF4A-AAFE4A2BC84B}" type="slidenum">
              <a:rPr lang="en-US"/>
              <a:pPr/>
              <a:t>1</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a:xfrm>
            <a:off x="968375" y="3227010"/>
            <a:ext cx="7262813" cy="3054300"/>
          </a:xfrm>
        </p:spPr>
        <p:txBody>
          <a:bodyPr/>
          <a:lstStyle/>
          <a:p>
            <a:r>
              <a:rPr lang="en-US" sz="1300" i="1" dirty="0" smtClean="0">
                <a:solidFill>
                  <a:schemeClr val="tx1"/>
                </a:solidFill>
                <a:latin typeface="+mn-lt"/>
                <a:ea typeface="+mn-ea"/>
                <a:cs typeface="Arial" pitchFamily="34" charset="0"/>
              </a:rPr>
              <a:t>This is a great way for you to let new members and old ones know all about your club, the District and Kiwanis International.  The power point is one that you can tweak to fit your own club.  It has a place to add your own officers and tell about your club’s service projects.</a:t>
            </a:r>
            <a:endParaRPr lang="en-US" sz="1300" i="1" dirty="0">
              <a:solidFill>
                <a:schemeClr val="tx1"/>
              </a:solidFill>
              <a:latin typeface="+mn-lt"/>
              <a:ea typeface="+mn-ea"/>
              <a:cs typeface="Arial" pitchFamily="34" charset="0"/>
            </a:endParaRPr>
          </a:p>
        </p:txBody>
      </p:sp>
    </p:spTree>
    <p:extLst>
      <p:ext uri="{BB962C8B-B14F-4D97-AF65-F5344CB8AC3E}">
        <p14:creationId xmlns:p14="http://schemas.microsoft.com/office/powerpoint/2010/main" val="2522366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We are going to be describing the club experience.  Each club however has different ways of doing business.  Get to know your club by attending board</a:t>
            </a:r>
            <a:r>
              <a:rPr lang="en-US" b="1" baseline="0" dirty="0" smtClean="0"/>
              <a:t> meetings and asking questions.  We also want you to learn about the District by attending our conventions!  </a:t>
            </a:r>
            <a:endParaRPr lang="en-US" b="1" baseline="0" dirty="0">
              <a:latin typeface="+mn-lt"/>
            </a:endParaRPr>
          </a:p>
        </p:txBody>
      </p:sp>
      <p:sp>
        <p:nvSpPr>
          <p:cNvPr id="4" name="Slide Number Placeholder 3"/>
          <p:cNvSpPr>
            <a:spLocks noGrp="1"/>
          </p:cNvSpPr>
          <p:nvPr>
            <p:ph type="sldNum" sz="quarter" idx="10"/>
          </p:nvPr>
        </p:nvSpPr>
        <p:spPr/>
        <p:txBody>
          <a:bodyPr/>
          <a:lstStyle/>
          <a:p>
            <a:fld id="{59201C30-6DBB-46F6-AFD8-6189C7E5FE9A}" type="slidenum">
              <a:rPr lang="en-US" smtClean="0"/>
              <a:pPr/>
              <a:t>2</a:t>
            </a:fld>
            <a:endParaRPr lang="en-US"/>
          </a:p>
        </p:txBody>
      </p:sp>
    </p:spTree>
    <p:extLst>
      <p:ext uri="{BB962C8B-B14F-4D97-AF65-F5344CB8AC3E}">
        <p14:creationId xmlns:p14="http://schemas.microsoft.com/office/powerpoint/2010/main" val="1517199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11938B-3C7C-4B18-883C-C36701E81B9F}" type="slidenum">
              <a:rPr lang="en-US"/>
              <a:pPr/>
              <a:t>3</a:t>
            </a:fld>
            <a:endParaRPr lang="en-US"/>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pPr defTabSz="881390" fontAlgn="base">
              <a:spcBef>
                <a:spcPct val="30000"/>
              </a:spcBef>
              <a:spcAft>
                <a:spcPct val="0"/>
              </a:spcAft>
              <a:defRPr/>
            </a:pPr>
            <a:r>
              <a:rPr lang="en-US" sz="1200" dirty="0" smtClean="0"/>
              <a:t>We are excited that you have joined Kiwanis.  We want to tell you a bit about this great service organization and how you can</a:t>
            </a:r>
            <a:r>
              <a:rPr lang="en-US" sz="1200" baseline="0" dirty="0" smtClean="0"/>
              <a:t> get involved.</a:t>
            </a:r>
            <a:endParaRPr lang="en-US" sz="1200" dirty="0" smtClean="0"/>
          </a:p>
          <a:p>
            <a:pPr defTabSz="881390" fontAlgn="base">
              <a:spcBef>
                <a:spcPct val="30000"/>
              </a:spcBef>
              <a:spcAft>
                <a:spcPct val="0"/>
              </a:spcAft>
              <a:defRPr/>
            </a:pPr>
            <a:r>
              <a:rPr lang="en-US" sz="1200" dirty="0" smtClean="0"/>
              <a:t>We want to ensure your experience is valuable.</a:t>
            </a:r>
          </a:p>
          <a:p>
            <a:pPr>
              <a:defRPr/>
            </a:pPr>
            <a:endParaRPr lang="en-US" sz="1200" dirty="0" smtClean="0"/>
          </a:p>
          <a:p>
            <a:pPr>
              <a:defRPr/>
            </a:pPr>
            <a:endParaRPr lang="en-US" dirty="0">
              <a:solidFill>
                <a:schemeClr val="tx1"/>
              </a:solidFill>
              <a:latin typeface="Arial" pitchFamily="34" charset="0"/>
              <a:ea typeface="+mn-ea"/>
              <a:cs typeface="Arial" pitchFamily="34" charset="0"/>
            </a:endParaRPr>
          </a:p>
          <a:p>
            <a:endParaRPr lang="en-US" sz="1300" dirty="0"/>
          </a:p>
          <a:p>
            <a:endParaRPr lang="en-US" sz="1300" dirty="0"/>
          </a:p>
          <a:p>
            <a:endParaRPr lang="en-US" sz="1300" dirty="0"/>
          </a:p>
        </p:txBody>
      </p:sp>
    </p:spTree>
    <p:extLst>
      <p:ext uri="{BB962C8B-B14F-4D97-AF65-F5344CB8AC3E}">
        <p14:creationId xmlns:p14="http://schemas.microsoft.com/office/powerpoint/2010/main" val="2789939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87174B-0081-4D3D-A760-3B5D653A7F49}" type="slidenum">
              <a:rPr lang="en-US"/>
              <a:pPr/>
              <a:t>4</a:t>
            </a:fld>
            <a:endParaRPr lang="en-US"/>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en-US" dirty="0">
              <a:solidFill>
                <a:schemeClr val="tx1"/>
              </a:solidFill>
              <a:latin typeface="Arial" pitchFamily="34" charset="0"/>
              <a:ea typeface="+mn-ea"/>
              <a:cs typeface="Arial" pitchFamily="34" charset="0"/>
            </a:endParaRPr>
          </a:p>
          <a:p>
            <a:endParaRPr lang="en-US" dirty="0">
              <a:solidFill>
                <a:schemeClr val="tx1"/>
              </a:solidFill>
              <a:latin typeface="Arial" pitchFamily="34" charset="0"/>
              <a:ea typeface="+mn-ea"/>
              <a:cs typeface="Arial" pitchFamily="34" charset="0"/>
            </a:endParaRPr>
          </a:p>
          <a:p>
            <a:r>
              <a:rPr lang="en-US" dirty="0">
                <a:solidFill>
                  <a:schemeClr val="tx1"/>
                </a:solidFill>
                <a:latin typeface="Arial" pitchFamily="34" charset="0"/>
                <a:ea typeface="+mn-ea"/>
                <a:cs typeface="Arial" pitchFamily="34" charset="0"/>
              </a:rPr>
              <a:t>The defining statement of Kiwanis International offers a quick and thorough answer to the question “What is Kiwanis?”</a:t>
            </a:r>
            <a:endParaRPr lang="en-US" b="1" dirty="0"/>
          </a:p>
          <a:p>
            <a:endParaRPr lang="en-US" dirty="0">
              <a:solidFill>
                <a:schemeClr val="tx1"/>
              </a:solidFill>
              <a:latin typeface="Arial" pitchFamily="34" charset="0"/>
              <a:ea typeface="+mn-ea"/>
              <a:cs typeface="Arial" pitchFamily="34" charset="0"/>
            </a:endParaRPr>
          </a:p>
          <a:p>
            <a:r>
              <a:rPr lang="en-US" dirty="0">
                <a:solidFill>
                  <a:schemeClr val="tx1"/>
                </a:solidFill>
                <a:latin typeface="Arial" pitchFamily="34" charset="0"/>
                <a:ea typeface="+mn-ea"/>
                <a:cs typeface="Arial" pitchFamily="34" charset="0"/>
              </a:rPr>
              <a:t>The more the community understands Kiwanis, the more they will want to join us. The more members we have, the more hands to be of service, thus the greater our impact in our community. </a:t>
            </a:r>
          </a:p>
        </p:txBody>
      </p:sp>
    </p:spTree>
    <p:extLst>
      <p:ext uri="{BB962C8B-B14F-4D97-AF65-F5344CB8AC3E}">
        <p14:creationId xmlns:p14="http://schemas.microsoft.com/office/powerpoint/2010/main" val="122551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our current slate of officers for KI.   </a:t>
            </a:r>
            <a:endParaRPr lang="en-US" dirty="0"/>
          </a:p>
        </p:txBody>
      </p:sp>
      <p:sp>
        <p:nvSpPr>
          <p:cNvPr id="4" name="Slide Number Placeholder 3"/>
          <p:cNvSpPr>
            <a:spLocks noGrp="1"/>
          </p:cNvSpPr>
          <p:nvPr>
            <p:ph type="sldNum" idx="10"/>
          </p:nvPr>
        </p:nvSpPr>
        <p:spPr/>
        <p:txBody>
          <a:bodyPr/>
          <a:lstStyle/>
          <a:p>
            <a:pPr algn="r">
              <a:buSzPct val="25000"/>
            </a:pPr>
            <a:fld id="{00000000-1234-1234-1234-123412341234}" type="slidenum">
              <a:rPr lang="en-US" sz="1300" smtClean="0">
                <a:solidFill>
                  <a:schemeClr val="dk1"/>
                </a:solidFill>
                <a:latin typeface="Calibri"/>
                <a:ea typeface="Calibri"/>
                <a:cs typeface="Calibri"/>
                <a:sym typeface="Calibri"/>
              </a:rPr>
              <a:pPr algn="r">
                <a:buSzPct val="25000"/>
              </a:pPr>
              <a:t>5</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37043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latin typeface="+mn-lt"/>
              </a:rPr>
              <a:t>Our motto says it all….we are here to serve the children of the world. Our clubs do this by working in communities to better the lives of children through service projects and fundraising. Each year, our clubs sponsor nearly 150,000 service projects, devoting more than eighteen and half million hours to service. Our members also are fundraising to support those projects. We raise more than 100 million US dollars every year to fund our projects. So as you can see, our members adopt our motto and live it in their daily lives. </a:t>
            </a:r>
          </a:p>
          <a:p>
            <a:endParaRPr lang="en-US" dirty="0">
              <a:latin typeface="+mn-lt"/>
            </a:endParaRPr>
          </a:p>
        </p:txBody>
      </p:sp>
      <p:sp>
        <p:nvSpPr>
          <p:cNvPr id="4" name="Slide Number Placeholder 3"/>
          <p:cNvSpPr>
            <a:spLocks noGrp="1"/>
          </p:cNvSpPr>
          <p:nvPr>
            <p:ph type="sldNum" sz="quarter" idx="10"/>
          </p:nvPr>
        </p:nvSpPr>
        <p:spPr/>
        <p:txBody>
          <a:bodyPr/>
          <a:lstStyle/>
          <a:p>
            <a:fld id="{59201C30-6DBB-46F6-AFD8-6189C7E5FE9A}" type="slidenum">
              <a:rPr lang="en-US" smtClean="0"/>
              <a:pPr/>
              <a:t>6</a:t>
            </a:fld>
            <a:endParaRPr lang="en-US"/>
          </a:p>
        </p:txBody>
      </p:sp>
    </p:spTree>
    <p:extLst>
      <p:ext uri="{BB962C8B-B14F-4D97-AF65-F5344CB8AC3E}">
        <p14:creationId xmlns:p14="http://schemas.microsoft.com/office/powerpoint/2010/main" val="1826197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solidFill>
                <a:schemeClr val="tx1"/>
              </a:solidFill>
              <a:latin typeface="Arial" pitchFamily="34" charset="0"/>
              <a:ea typeface="+mn-ea"/>
              <a:cs typeface="Arial" pitchFamily="34" charset="0"/>
            </a:endParaRPr>
          </a:p>
          <a:p>
            <a:r>
              <a:rPr lang="en-US" dirty="0">
                <a:solidFill>
                  <a:schemeClr val="tx1"/>
                </a:solidFill>
                <a:latin typeface="Arial" pitchFamily="34" charset="0"/>
                <a:ea typeface="+mn-ea"/>
                <a:cs typeface="Arial" pitchFamily="34" charset="0"/>
              </a:rPr>
              <a:t>So, we are here to improve lives around us. And in doing so, we enjoy the fellowship of others in our community who are like-minded. But our community is not alone in this mission. While our club directly impacts our community, there are more than 7,000 clubs in </a:t>
            </a:r>
            <a:r>
              <a:rPr lang="en-US" dirty="0" smtClean="0">
                <a:solidFill>
                  <a:schemeClr val="tx1"/>
                </a:solidFill>
                <a:latin typeface="Arial" pitchFamily="34" charset="0"/>
                <a:ea typeface="+mn-ea"/>
                <a:cs typeface="Arial" pitchFamily="34" charset="0"/>
              </a:rPr>
              <a:t>80 </a:t>
            </a:r>
            <a:r>
              <a:rPr lang="en-US" dirty="0">
                <a:solidFill>
                  <a:schemeClr val="tx1"/>
                </a:solidFill>
                <a:latin typeface="Arial" pitchFamily="34" charset="0"/>
                <a:ea typeface="+mn-ea"/>
                <a:cs typeface="Arial" pitchFamily="34" charset="0"/>
              </a:rPr>
              <a:t>nations and territories. Together, our efforts are changing the world we live in. Kiwanis International has been doing this for more than </a:t>
            </a:r>
            <a:r>
              <a:rPr lang="en-US" dirty="0" smtClean="0">
                <a:solidFill>
                  <a:schemeClr val="tx1"/>
                </a:solidFill>
                <a:latin typeface="Arial" pitchFamily="34" charset="0"/>
                <a:ea typeface="+mn-ea"/>
                <a:cs typeface="Arial" pitchFamily="34" charset="0"/>
              </a:rPr>
              <a:t>106 </a:t>
            </a:r>
            <a:r>
              <a:rPr lang="en-US" dirty="0">
                <a:solidFill>
                  <a:schemeClr val="tx1"/>
                </a:solidFill>
                <a:latin typeface="Arial" pitchFamily="34" charset="0"/>
                <a:ea typeface="+mn-ea"/>
                <a:cs typeface="Arial" pitchFamily="34" charset="0"/>
              </a:rPr>
              <a:t>years and is more impactful than ever. We say kids need Kiwanis because Kiwanis is in the community to help meet the needs of children. Our clubs step in when county, city or school budgets are reduced and programs are cut. We help with book projects, food projects, playgrounds – everything a kid needs to be able to thrive, prosper and grow. </a:t>
            </a:r>
            <a:endParaRPr lang="en-US" dirty="0"/>
          </a:p>
        </p:txBody>
      </p:sp>
      <p:sp>
        <p:nvSpPr>
          <p:cNvPr id="4" name="Slide Number Placeholder 3"/>
          <p:cNvSpPr>
            <a:spLocks noGrp="1"/>
          </p:cNvSpPr>
          <p:nvPr>
            <p:ph type="sldNum" sz="quarter" idx="10"/>
          </p:nvPr>
        </p:nvSpPr>
        <p:spPr/>
        <p:txBody>
          <a:bodyPr/>
          <a:lstStyle/>
          <a:p>
            <a:fld id="{59201C30-6DBB-46F6-AFD8-6189C7E5FE9A}" type="slidenum">
              <a:rPr lang="en-US" smtClean="0"/>
              <a:pPr/>
              <a:t>7</a:t>
            </a:fld>
            <a:endParaRPr lang="en-US"/>
          </a:p>
        </p:txBody>
      </p:sp>
    </p:spTree>
    <p:extLst>
      <p:ext uri="{BB962C8B-B14F-4D97-AF65-F5344CB8AC3E}">
        <p14:creationId xmlns:p14="http://schemas.microsoft.com/office/powerpoint/2010/main" val="27470410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81390" fontAlgn="base">
              <a:spcBef>
                <a:spcPct val="30000"/>
              </a:spcBef>
              <a:spcAft>
                <a:spcPct val="0"/>
              </a:spcAft>
              <a:defRPr/>
            </a:pPr>
            <a:endParaRPr lang="en-US" i="1" dirty="0">
              <a:solidFill>
                <a:schemeClr val="tx1"/>
              </a:solidFill>
              <a:latin typeface="Arial" pitchFamily="34" charset="0"/>
              <a:ea typeface="+mn-ea"/>
              <a:cs typeface="Arial" pitchFamily="34" charset="0"/>
            </a:endParaRPr>
          </a:p>
          <a:p>
            <a:r>
              <a:rPr lang="en-US" dirty="0">
                <a:solidFill>
                  <a:schemeClr val="tx1"/>
                </a:solidFill>
                <a:latin typeface="Arial" pitchFamily="34" charset="0"/>
                <a:ea typeface="+mn-ea"/>
                <a:cs typeface="Arial" pitchFamily="34" charset="0"/>
              </a:rPr>
              <a:t>The Kiwanis International Objects are our guiding principles. They were approved by Kiwanis club delegates at the 1924 convention in Denver, Colorado. They’ve inspired generations of </a:t>
            </a:r>
            <a:r>
              <a:rPr lang="en-US" dirty="0" err="1">
                <a:solidFill>
                  <a:schemeClr val="tx1"/>
                </a:solidFill>
                <a:latin typeface="Arial" pitchFamily="34" charset="0"/>
                <a:ea typeface="+mn-ea"/>
                <a:cs typeface="Arial" pitchFamily="34" charset="0"/>
              </a:rPr>
              <a:t>Kiwanians</a:t>
            </a:r>
            <a:r>
              <a:rPr lang="en-US" dirty="0">
                <a:solidFill>
                  <a:schemeClr val="tx1"/>
                </a:solidFill>
                <a:latin typeface="Arial" pitchFamily="34" charset="0"/>
                <a:ea typeface="+mn-ea"/>
                <a:cs typeface="Arial" pitchFamily="34" charset="0"/>
              </a:rPr>
              <a:t>—and they still hold true today. </a:t>
            </a:r>
          </a:p>
        </p:txBody>
      </p:sp>
      <p:sp>
        <p:nvSpPr>
          <p:cNvPr id="4" name="Slide Number Placeholder 3"/>
          <p:cNvSpPr>
            <a:spLocks noGrp="1"/>
          </p:cNvSpPr>
          <p:nvPr>
            <p:ph type="sldNum" sz="quarter" idx="10"/>
          </p:nvPr>
        </p:nvSpPr>
        <p:spPr/>
        <p:txBody>
          <a:bodyPr/>
          <a:lstStyle/>
          <a:p>
            <a:fld id="{59201C30-6DBB-46F6-AFD8-6189C7E5FE9A}" type="slidenum">
              <a:rPr lang="en-US" smtClean="0"/>
              <a:pPr/>
              <a:t>8</a:t>
            </a:fld>
            <a:endParaRPr lang="en-US"/>
          </a:p>
        </p:txBody>
      </p:sp>
    </p:spTree>
    <p:extLst>
      <p:ext uri="{BB962C8B-B14F-4D97-AF65-F5344CB8AC3E}">
        <p14:creationId xmlns:p14="http://schemas.microsoft.com/office/powerpoint/2010/main" val="3945979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solidFill>
                <a:schemeClr val="tx1"/>
              </a:solidFill>
              <a:latin typeface="Arial" pitchFamily="34" charset="0"/>
              <a:ea typeface="+mn-ea"/>
              <a:cs typeface="Arial" pitchFamily="34" charset="0"/>
            </a:endParaRPr>
          </a:p>
          <a:p>
            <a:r>
              <a:rPr lang="en-US" dirty="0">
                <a:solidFill>
                  <a:schemeClr val="tx1"/>
                </a:solidFill>
                <a:latin typeface="Arial" pitchFamily="34" charset="0"/>
                <a:ea typeface="+mn-ea"/>
                <a:cs typeface="Arial" pitchFamily="34" charset="0"/>
              </a:rPr>
              <a:t>These objects are the driving force behind everything Kiwanis does. But it takes strong leadership to keep any group of people focused on the mission at hand. Kiwanis International supports a structure of leadership which helps clubs fulfill their primary purpose. </a:t>
            </a:r>
          </a:p>
        </p:txBody>
      </p:sp>
      <p:sp>
        <p:nvSpPr>
          <p:cNvPr id="4" name="Slide Number Placeholder 3"/>
          <p:cNvSpPr>
            <a:spLocks noGrp="1"/>
          </p:cNvSpPr>
          <p:nvPr>
            <p:ph type="sldNum" sz="quarter" idx="10"/>
          </p:nvPr>
        </p:nvSpPr>
        <p:spPr/>
        <p:txBody>
          <a:bodyPr/>
          <a:lstStyle/>
          <a:p>
            <a:fld id="{59201C30-6DBB-46F6-AFD8-6189C7E5FE9A}" type="slidenum">
              <a:rPr lang="en-US" smtClean="0"/>
              <a:pPr/>
              <a:t>9</a:t>
            </a:fld>
            <a:endParaRPr lang="en-US"/>
          </a:p>
        </p:txBody>
      </p:sp>
    </p:spTree>
    <p:extLst>
      <p:ext uri="{BB962C8B-B14F-4D97-AF65-F5344CB8AC3E}">
        <p14:creationId xmlns:p14="http://schemas.microsoft.com/office/powerpoint/2010/main" val="20547262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9AA7A6-7D63-43F5-AA80-41758FC1D80A}" type="slidenum">
              <a:rPr lang="en-US"/>
              <a:pPr/>
              <a:t>10</a:t>
            </a:fld>
            <a:endParaRPr lang="en-US"/>
          </a:p>
        </p:txBody>
      </p:sp>
      <p:sp>
        <p:nvSpPr>
          <p:cNvPr id="184322" name="Rectangle 2"/>
          <p:cNvSpPr>
            <a:spLocks noGrp="1" noRot="1" noChangeAspect="1" noChangeArrowheads="1" noTextEdit="1"/>
          </p:cNvSpPr>
          <p:nvPr>
            <p:ph type="sldImg"/>
          </p:nvPr>
        </p:nvSpPr>
        <p:spPr>
          <a:ln/>
        </p:spPr>
      </p:sp>
      <p:sp>
        <p:nvSpPr>
          <p:cNvPr id="184323" name="Rectangle 3"/>
          <p:cNvSpPr>
            <a:spLocks noGrp="1" noChangeArrowheads="1"/>
          </p:cNvSpPr>
          <p:nvPr>
            <p:ph type="body" idx="1"/>
          </p:nvPr>
        </p:nvSpPr>
        <p:spPr>
          <a:xfrm>
            <a:off x="581025" y="3224692"/>
            <a:ext cx="7650163" cy="3563156"/>
          </a:xfrm>
        </p:spPr>
        <p:txBody>
          <a:bodyPr/>
          <a:lstStyle/>
          <a:p>
            <a:r>
              <a:rPr lang="en-US" dirty="0" smtClean="0">
                <a:solidFill>
                  <a:schemeClr val="tx1"/>
                </a:solidFill>
                <a:latin typeface="Arial" pitchFamily="34" charset="0"/>
                <a:ea typeface="+mn-ea"/>
                <a:cs typeface="Arial" pitchFamily="34" charset="0"/>
              </a:rPr>
              <a:t>The </a:t>
            </a:r>
            <a:r>
              <a:rPr lang="en-US" dirty="0">
                <a:solidFill>
                  <a:schemeClr val="tx1"/>
                </a:solidFill>
                <a:latin typeface="Arial" pitchFamily="34" charset="0"/>
                <a:ea typeface="+mn-ea"/>
                <a:cs typeface="Arial" pitchFamily="34" charset="0"/>
              </a:rPr>
              <a:t>Kiwanis Children’s Fund solicits donations directly from our </a:t>
            </a:r>
            <a:r>
              <a:rPr lang="en-US" dirty="0" smtClean="0">
                <a:solidFill>
                  <a:schemeClr val="tx1"/>
                </a:solidFill>
                <a:latin typeface="Arial" pitchFamily="34" charset="0"/>
                <a:ea typeface="+mn-ea"/>
                <a:cs typeface="Arial" pitchFamily="34" charset="0"/>
              </a:rPr>
              <a:t>members.   </a:t>
            </a:r>
            <a:endParaRPr lang="en-US" dirty="0">
              <a:solidFill>
                <a:schemeClr val="tx1"/>
              </a:solidFill>
              <a:latin typeface="Arial" pitchFamily="34" charset="0"/>
              <a:ea typeface="+mn-ea"/>
              <a:cs typeface="Arial" pitchFamily="34" charset="0"/>
            </a:endParaRPr>
          </a:p>
          <a:p>
            <a:endParaRPr lang="en-US" dirty="0">
              <a:solidFill>
                <a:schemeClr val="tx1"/>
              </a:solidFill>
              <a:latin typeface="Arial" pitchFamily="34" charset="0"/>
              <a:ea typeface="+mn-ea"/>
              <a:cs typeface="Arial" pitchFamily="34" charset="0"/>
            </a:endParaRPr>
          </a:p>
          <a:p>
            <a:pPr fontAlgn="base"/>
            <a:r>
              <a:rPr lang="en-US" sz="1200" b="0" i="0" u="none" strike="noStrike" kern="1200" cap="none" dirty="0">
                <a:solidFill>
                  <a:schemeClr val="tx1"/>
                </a:solidFill>
                <a:latin typeface="Arial" pitchFamily="34" charset="0"/>
                <a:ea typeface="Calibri"/>
                <a:cs typeface="Arial" pitchFamily="34" charset="0"/>
                <a:sym typeface="Calibri"/>
              </a:rPr>
              <a:t>With the Kiwanis Children’s Fund, every gift matters. In fact, your generosity helps children in many places, in many ways. The Children’s Fund has five areas of support: </a:t>
            </a:r>
            <a:r>
              <a:rPr lang="en-US" sz="1200" b="0" i="0" u="none" strike="noStrike" kern="1200" cap="none" dirty="0" smtClean="0">
                <a:solidFill>
                  <a:schemeClr val="tx1"/>
                </a:solidFill>
                <a:latin typeface="Arial" pitchFamily="34" charset="0"/>
                <a:ea typeface="Calibri"/>
                <a:cs typeface="Arial" pitchFamily="34" charset="0"/>
                <a:sym typeface="Calibri"/>
              </a:rPr>
              <a:t>   The </a:t>
            </a:r>
            <a:r>
              <a:rPr lang="en-US" sz="1200" b="0" i="0" u="none" strike="noStrike" kern="1200" cap="none" dirty="0">
                <a:solidFill>
                  <a:schemeClr val="tx1"/>
                </a:solidFill>
                <a:latin typeface="Arial" pitchFamily="34" charset="0"/>
                <a:ea typeface="Calibri"/>
                <a:cs typeface="Arial" pitchFamily="34" charset="0"/>
                <a:sym typeface="Calibri"/>
              </a:rPr>
              <a:t>Eliminate Project and the sustained elimination of iodine deficiency </a:t>
            </a:r>
            <a:r>
              <a:rPr lang="en-US" sz="1200" b="0" i="0" u="none" strike="noStrike" kern="1200" cap="none" dirty="0" smtClean="0">
                <a:solidFill>
                  <a:schemeClr val="tx1"/>
                </a:solidFill>
                <a:latin typeface="Arial" pitchFamily="34" charset="0"/>
                <a:ea typeface="Calibri"/>
                <a:cs typeface="Arial" pitchFamily="34" charset="0"/>
                <a:sym typeface="Calibri"/>
              </a:rPr>
              <a:t>disorders are still important programs.</a:t>
            </a:r>
            <a:endParaRPr lang="en-US" sz="1200" b="0" i="0" u="none" strike="noStrike" kern="1200" cap="none" dirty="0">
              <a:solidFill>
                <a:schemeClr val="tx1"/>
              </a:solidFill>
              <a:latin typeface="Arial" pitchFamily="34" charset="0"/>
              <a:ea typeface="Calibri"/>
              <a:cs typeface="Arial" pitchFamily="34" charset="0"/>
              <a:sym typeface="Calibri"/>
            </a:endParaRPr>
          </a:p>
          <a:p>
            <a:pPr fontAlgn="base"/>
            <a:endParaRPr lang="en-US" sz="1200" b="0" i="0" u="none" strike="noStrike" kern="1200" cap="none" dirty="0">
              <a:solidFill>
                <a:schemeClr val="tx1"/>
              </a:solidFill>
              <a:latin typeface="Arial" pitchFamily="34" charset="0"/>
              <a:ea typeface="Calibri"/>
              <a:cs typeface="Arial" pitchFamily="34" charset="0"/>
              <a:sym typeface="Calibri"/>
            </a:endParaRPr>
          </a:p>
          <a:p>
            <a:r>
              <a:rPr lang="en-US" dirty="0" smtClean="0">
                <a:solidFill>
                  <a:schemeClr val="tx1"/>
                </a:solidFill>
                <a:latin typeface="Arial" pitchFamily="34" charset="0"/>
                <a:ea typeface="+mn-ea"/>
                <a:cs typeface="Arial" pitchFamily="34" charset="0"/>
              </a:rPr>
              <a:t>The </a:t>
            </a:r>
            <a:r>
              <a:rPr lang="en-US" dirty="0">
                <a:solidFill>
                  <a:schemeClr val="tx1"/>
                </a:solidFill>
                <a:latin typeface="Arial" pitchFamily="34" charset="0"/>
                <a:ea typeface="+mn-ea"/>
                <a:cs typeface="Arial" pitchFamily="34" charset="0"/>
              </a:rPr>
              <a:t>Kiwanis Children’s Fund: </a:t>
            </a:r>
          </a:p>
          <a:p>
            <a:pPr lvl="0">
              <a:buFont typeface="Arial" pitchFamily="34" charset="0"/>
              <a:buChar char="•"/>
            </a:pPr>
            <a:r>
              <a:rPr lang="en-US" dirty="0">
                <a:solidFill>
                  <a:schemeClr val="tx1"/>
                </a:solidFill>
                <a:latin typeface="Arial" pitchFamily="34" charset="0"/>
                <a:ea typeface="+mn-ea"/>
                <a:cs typeface="Arial" pitchFamily="34" charset="0"/>
              </a:rPr>
              <a:t>Supports the Kiwanis community on a global scale.</a:t>
            </a:r>
          </a:p>
          <a:p>
            <a:pPr lvl="0">
              <a:buFont typeface="Arial" pitchFamily="34" charset="0"/>
              <a:buChar char="•"/>
            </a:pPr>
            <a:r>
              <a:rPr lang="en-US" dirty="0">
                <a:solidFill>
                  <a:schemeClr val="tx1"/>
                </a:solidFill>
                <a:latin typeface="Arial" pitchFamily="34" charset="0"/>
                <a:ea typeface="+mn-ea"/>
                <a:cs typeface="Arial" pitchFamily="34" charset="0"/>
              </a:rPr>
              <a:t>Provides the recognition and publicity for club contributions.</a:t>
            </a:r>
          </a:p>
          <a:p>
            <a:pPr lvl="0">
              <a:buFont typeface="Arial" pitchFamily="34" charset="0"/>
              <a:buChar char="•"/>
            </a:pPr>
            <a:r>
              <a:rPr lang="en-US" dirty="0">
                <a:solidFill>
                  <a:schemeClr val="tx1"/>
                </a:solidFill>
                <a:latin typeface="Arial" pitchFamily="34" charset="0"/>
                <a:ea typeface="+mn-ea"/>
                <a:cs typeface="Arial" pitchFamily="34" charset="0"/>
              </a:rPr>
              <a:t>Provides money for matching scholarships to Key Clubs and Circle K clubs in your district.</a:t>
            </a:r>
          </a:p>
          <a:p>
            <a:pPr lvl="0">
              <a:buFont typeface="Arial" pitchFamily="34" charset="0"/>
              <a:buChar char="•"/>
            </a:pPr>
            <a:r>
              <a:rPr lang="en-US" dirty="0">
                <a:solidFill>
                  <a:schemeClr val="tx1"/>
                </a:solidFill>
                <a:latin typeface="Arial" pitchFamily="34" charset="0"/>
                <a:ea typeface="+mn-ea"/>
                <a:cs typeface="Arial" pitchFamily="34" charset="0"/>
              </a:rPr>
              <a:t>Provides grants to clubs and districts to provide service to children.</a:t>
            </a:r>
          </a:p>
          <a:p>
            <a:pPr lvl="0">
              <a:buFont typeface="Arial" pitchFamily="34" charset="0"/>
              <a:buChar char="•"/>
            </a:pPr>
            <a:r>
              <a:rPr lang="en-US" dirty="0">
                <a:solidFill>
                  <a:schemeClr val="tx1"/>
                </a:solidFill>
                <a:latin typeface="Arial" pitchFamily="34" charset="0"/>
                <a:ea typeface="+mn-ea"/>
                <a:cs typeface="Arial" pitchFamily="34" charset="0"/>
              </a:rPr>
              <a:t>Provides funds to support Kiwanis family programs at the International level.</a:t>
            </a:r>
          </a:p>
          <a:p>
            <a:r>
              <a:rPr lang="en-US" b="1" dirty="0">
                <a:solidFill>
                  <a:schemeClr val="tx1"/>
                </a:solidFill>
                <a:latin typeface="Arial" pitchFamily="34" charset="0"/>
                <a:ea typeface="+mn-ea"/>
                <a:cs typeface="Arial" pitchFamily="34" charset="0"/>
              </a:rPr>
              <a:t> </a:t>
            </a:r>
            <a:endParaRPr lang="en-US" dirty="0">
              <a:solidFill>
                <a:schemeClr val="tx1"/>
              </a:solidFill>
              <a:latin typeface="Arial" pitchFamily="34" charset="0"/>
              <a:ea typeface="+mn-ea"/>
              <a:cs typeface="Arial" pitchFamily="34" charset="0"/>
            </a:endParaRPr>
          </a:p>
          <a:p>
            <a:endParaRPr lang="en-US" b="1" dirty="0">
              <a:latin typeface="Arial" charset="0"/>
            </a:endParaRPr>
          </a:p>
        </p:txBody>
      </p:sp>
    </p:spTree>
    <p:extLst>
      <p:ext uri="{BB962C8B-B14F-4D97-AF65-F5344CB8AC3E}">
        <p14:creationId xmlns:p14="http://schemas.microsoft.com/office/powerpoint/2010/main" val="21356301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Let’s take a look at this great District We call</a:t>
            </a:r>
            <a:r>
              <a:rPr lang="en-US" baseline="0" dirty="0" smtClean="0"/>
              <a:t> T-O   Our District runs from the northern tip of Oklahoma down to Corpus.  The only part of Texas not in our District is the El Paso area which his in the Southwest District</a:t>
            </a:r>
            <a:endParaRPr lang="en-US" dirty="0"/>
          </a:p>
        </p:txBody>
      </p:sp>
      <p:sp>
        <p:nvSpPr>
          <p:cNvPr id="4" name="Slide Number Placeholder 3"/>
          <p:cNvSpPr>
            <a:spLocks noGrp="1"/>
          </p:cNvSpPr>
          <p:nvPr>
            <p:ph type="sldNum" sz="quarter" idx="10"/>
          </p:nvPr>
        </p:nvSpPr>
        <p:spPr/>
        <p:txBody>
          <a:bodyPr/>
          <a:lstStyle/>
          <a:p>
            <a:fld id="{59201C30-6DBB-46F6-AFD8-6189C7E5FE9A}" type="slidenum">
              <a:rPr lang="en-US" smtClean="0"/>
              <a:pPr/>
              <a:t>11</a:t>
            </a:fld>
            <a:endParaRPr lang="en-US"/>
          </a:p>
        </p:txBody>
      </p:sp>
    </p:spTree>
    <p:extLst>
      <p:ext uri="{BB962C8B-B14F-4D97-AF65-F5344CB8AC3E}">
        <p14:creationId xmlns:p14="http://schemas.microsoft.com/office/powerpoint/2010/main" val="7238288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D106FE-4C4B-4B90-AC2C-B343D7F3F5A2}" type="slidenum">
              <a:rPr lang="en-US"/>
              <a:pPr/>
              <a:t>12</a:t>
            </a:fld>
            <a:endParaRPr lang="en-US"/>
          </a:p>
        </p:txBody>
      </p:sp>
      <p:sp>
        <p:nvSpPr>
          <p:cNvPr id="304130" name="Rectangle 2"/>
          <p:cNvSpPr>
            <a:spLocks noGrp="1" noRot="1" noChangeAspect="1" noChangeArrowheads="1" noTextEdit="1"/>
          </p:cNvSpPr>
          <p:nvPr>
            <p:ph type="sldImg"/>
          </p:nvPr>
        </p:nvSpPr>
        <p:spPr>
          <a:xfrm>
            <a:off x="2239963" y="279400"/>
            <a:ext cx="4525962" cy="2546350"/>
          </a:xfrm>
          <a:ln/>
        </p:spPr>
      </p:sp>
      <p:sp>
        <p:nvSpPr>
          <p:cNvPr id="304131" name="Rectangle 3"/>
          <p:cNvSpPr>
            <a:spLocks noGrp="1" noChangeArrowheads="1"/>
          </p:cNvSpPr>
          <p:nvPr>
            <p:ph type="body" idx="1"/>
          </p:nvPr>
        </p:nvSpPr>
        <p:spPr>
          <a:xfrm>
            <a:off x="873556" y="2956934"/>
            <a:ext cx="7274917" cy="3570111"/>
          </a:xfrm>
        </p:spPr>
        <p:txBody>
          <a:bodyPr/>
          <a:lstStyle/>
          <a:p>
            <a:endParaRPr lang="en-US" dirty="0">
              <a:solidFill>
                <a:schemeClr val="tx1"/>
              </a:solidFill>
              <a:latin typeface="Arial" pitchFamily="34" charset="0"/>
              <a:ea typeface="+mn-ea"/>
              <a:cs typeface="Arial" pitchFamily="34" charset="0"/>
            </a:endParaRPr>
          </a:p>
          <a:p>
            <a:r>
              <a:rPr lang="en-US" dirty="0">
                <a:solidFill>
                  <a:schemeClr val="tx1"/>
                </a:solidFill>
                <a:latin typeface="Arial" pitchFamily="34" charset="0"/>
                <a:ea typeface="+mn-ea"/>
                <a:cs typeface="Arial" pitchFamily="34" charset="0"/>
              </a:rPr>
              <a:t>This is how Kiwanis leadership is organized. It starts at the club level with our members. Our club belongs to a division with </a:t>
            </a:r>
            <a:r>
              <a:rPr lang="en-US" dirty="0">
                <a:solidFill>
                  <a:schemeClr val="tx1"/>
                </a:solidFill>
                <a:highlight>
                  <a:srgbClr val="FFFF00"/>
                </a:highlight>
                <a:latin typeface="Arial" pitchFamily="34" charset="0"/>
                <a:ea typeface="+mn-ea"/>
                <a:cs typeface="Arial" pitchFamily="34" charset="0"/>
              </a:rPr>
              <a:t>XX clubs </a:t>
            </a:r>
            <a:r>
              <a:rPr lang="en-US" dirty="0">
                <a:solidFill>
                  <a:schemeClr val="tx1"/>
                </a:solidFill>
                <a:latin typeface="Arial" pitchFamily="34" charset="0"/>
                <a:ea typeface="+mn-ea"/>
                <a:cs typeface="Arial" pitchFamily="34" charset="0"/>
              </a:rPr>
              <a:t>and its own set of leaders, most notably a lieutenant governor who supports the clubs in the division. </a:t>
            </a:r>
            <a:r>
              <a:rPr lang="en-US" dirty="0" smtClean="0">
                <a:solidFill>
                  <a:schemeClr val="tx1"/>
                </a:solidFill>
                <a:latin typeface="Arial" pitchFamily="34" charset="0"/>
                <a:ea typeface="+mn-ea"/>
                <a:cs typeface="Arial" pitchFamily="34" charset="0"/>
              </a:rPr>
              <a:t>This individual is a key player in helping to ensure all clubs are on track.</a:t>
            </a:r>
          </a:p>
          <a:p>
            <a:r>
              <a:rPr lang="en-US" dirty="0" smtClean="0">
                <a:solidFill>
                  <a:schemeClr val="tx1"/>
                </a:solidFill>
                <a:latin typeface="Arial" pitchFamily="34" charset="0"/>
                <a:ea typeface="+mn-ea"/>
                <a:cs typeface="Arial" pitchFamily="34" charset="0"/>
              </a:rPr>
              <a:t>The </a:t>
            </a:r>
            <a:r>
              <a:rPr lang="en-US" dirty="0">
                <a:solidFill>
                  <a:schemeClr val="tx1"/>
                </a:solidFill>
                <a:latin typeface="Arial" pitchFamily="34" charset="0"/>
                <a:ea typeface="+mn-ea"/>
                <a:cs typeface="Arial" pitchFamily="34" charset="0"/>
              </a:rPr>
              <a:t>next layer of leadership is the </a:t>
            </a:r>
            <a:r>
              <a:rPr lang="en-US" dirty="0" smtClean="0">
                <a:solidFill>
                  <a:schemeClr val="tx1"/>
                </a:solidFill>
                <a:latin typeface="Arial" pitchFamily="34" charset="0"/>
                <a:ea typeface="+mn-ea"/>
                <a:cs typeface="Arial" pitchFamily="34" charset="0"/>
              </a:rPr>
              <a:t>T/O district is Trustee.  We</a:t>
            </a:r>
            <a:r>
              <a:rPr lang="en-US" baseline="0" dirty="0" smtClean="0">
                <a:solidFill>
                  <a:schemeClr val="tx1"/>
                </a:solidFill>
                <a:latin typeface="Arial" pitchFamily="34" charset="0"/>
                <a:ea typeface="+mn-ea"/>
                <a:cs typeface="Arial" pitchFamily="34" charset="0"/>
              </a:rPr>
              <a:t> have 10 Trustees who are work together with the Governor to form our Board.  This board is responsible for the Governance of the District.  </a:t>
            </a:r>
            <a:r>
              <a:rPr lang="en-US" dirty="0" smtClean="0">
                <a:solidFill>
                  <a:schemeClr val="tx1"/>
                </a:solidFill>
                <a:latin typeface="Arial" pitchFamily="34" charset="0"/>
                <a:ea typeface="+mn-ea"/>
                <a:cs typeface="Arial" pitchFamily="34" charset="0"/>
              </a:rPr>
              <a:t>Our governor</a:t>
            </a:r>
            <a:r>
              <a:rPr lang="en-US" baseline="0" dirty="0">
                <a:solidFill>
                  <a:schemeClr val="tx1"/>
                </a:solidFill>
                <a:latin typeface="Arial" pitchFamily="34" charset="0"/>
                <a:ea typeface="+mn-ea"/>
                <a:cs typeface="Arial" pitchFamily="34" charset="0"/>
              </a:rPr>
              <a:t> </a:t>
            </a:r>
            <a:r>
              <a:rPr lang="en-US" baseline="0" dirty="0" smtClean="0">
                <a:solidFill>
                  <a:schemeClr val="tx1"/>
                </a:solidFill>
                <a:latin typeface="Arial" pitchFamily="34" charset="0"/>
                <a:ea typeface="+mn-ea"/>
                <a:cs typeface="Arial" pitchFamily="34" charset="0"/>
              </a:rPr>
              <a:t>is elected yearly and leads both the Trustees and Lt. Governors. </a:t>
            </a:r>
            <a:r>
              <a:rPr lang="en-US" dirty="0" smtClean="0">
                <a:solidFill>
                  <a:schemeClr val="tx1"/>
                </a:solidFill>
                <a:latin typeface="Arial" pitchFamily="34" charset="0"/>
                <a:ea typeface="+mn-ea"/>
                <a:cs typeface="Arial" pitchFamily="34" charset="0"/>
              </a:rPr>
              <a:t> </a:t>
            </a:r>
            <a:r>
              <a:rPr lang="en-US" dirty="0">
                <a:solidFill>
                  <a:schemeClr val="tx1"/>
                </a:solidFill>
                <a:latin typeface="Arial" pitchFamily="34" charset="0"/>
                <a:ea typeface="+mn-ea"/>
                <a:cs typeface="Arial" pitchFamily="34" charset="0"/>
              </a:rPr>
              <a:t>There are </a:t>
            </a:r>
            <a:r>
              <a:rPr lang="en-US" dirty="0" smtClean="0">
                <a:solidFill>
                  <a:schemeClr val="tx1"/>
                </a:solidFill>
                <a:latin typeface="Arial" pitchFamily="34" charset="0"/>
                <a:ea typeface="+mn-ea"/>
                <a:cs typeface="Arial" pitchFamily="34" charset="0"/>
              </a:rPr>
              <a:t>___districts </a:t>
            </a:r>
            <a:r>
              <a:rPr lang="en-US" dirty="0">
                <a:solidFill>
                  <a:schemeClr val="tx1"/>
                </a:solidFill>
                <a:latin typeface="Arial" pitchFamily="34" charset="0"/>
                <a:ea typeface="+mn-ea"/>
                <a:cs typeface="Arial" pitchFamily="34" charset="0"/>
              </a:rPr>
              <a:t>around the world. And, finally, we have Kiwanis International which houses all of the districts and provides support to all clubs through this structure. </a:t>
            </a:r>
          </a:p>
          <a:p>
            <a:endParaRPr lang="en-US" dirty="0">
              <a:solidFill>
                <a:schemeClr val="tx1"/>
              </a:solidFill>
              <a:latin typeface="Arial" pitchFamily="34" charset="0"/>
              <a:ea typeface="+mn-ea"/>
              <a:cs typeface="Arial" pitchFamily="34" charset="0"/>
            </a:endParaRPr>
          </a:p>
          <a:p>
            <a:r>
              <a:rPr lang="en-US" dirty="0">
                <a:solidFill>
                  <a:schemeClr val="tx1"/>
                </a:solidFill>
                <a:latin typeface="Arial" pitchFamily="34" charset="0"/>
                <a:ea typeface="+mn-ea"/>
                <a:cs typeface="Arial" pitchFamily="34" charset="0"/>
              </a:rPr>
              <a:t>As you can see, this multi-leveled leadership construction means our club is supported by a larger network of leaders who are prepared to help us be successful as we work to help our community. </a:t>
            </a:r>
          </a:p>
        </p:txBody>
      </p:sp>
    </p:spTree>
    <p:extLst>
      <p:ext uri="{BB962C8B-B14F-4D97-AF65-F5344CB8AC3E}">
        <p14:creationId xmlns:p14="http://schemas.microsoft.com/office/powerpoint/2010/main" val="20113425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42B908-4320-48D8-B920-77CA0231AB7F}" type="slidenum">
              <a:rPr lang="en-US"/>
              <a:pPr/>
              <a:t>13</a:t>
            </a:fld>
            <a:endParaRPr lang="en-US"/>
          </a:p>
        </p:txBody>
      </p:sp>
      <p:sp>
        <p:nvSpPr>
          <p:cNvPr id="283650" name="Rectangle 1026"/>
          <p:cNvSpPr>
            <a:spLocks noGrp="1" noRot="1" noChangeAspect="1" noChangeArrowheads="1" noTextEdit="1"/>
          </p:cNvSpPr>
          <p:nvPr>
            <p:ph type="sldImg"/>
          </p:nvPr>
        </p:nvSpPr>
        <p:spPr>
          <a:ln/>
        </p:spPr>
      </p:sp>
      <p:sp>
        <p:nvSpPr>
          <p:cNvPr id="283651" name="Rectangle 1027"/>
          <p:cNvSpPr>
            <a:spLocks noGrp="1" noChangeArrowheads="1"/>
          </p:cNvSpPr>
          <p:nvPr>
            <p:ph type="body" idx="1"/>
          </p:nvPr>
        </p:nvSpPr>
        <p:spPr/>
        <p:txBody>
          <a:bodyPr/>
          <a:lstStyle/>
          <a:p>
            <a:r>
              <a:rPr lang="en-US" i="0" dirty="0" smtClean="0"/>
              <a:t>Your</a:t>
            </a:r>
            <a:r>
              <a:rPr lang="en-US" i="0" baseline="0" dirty="0" smtClean="0"/>
              <a:t> club is in a Division.   Your Division head is called a Lt. Governor</a:t>
            </a:r>
          </a:p>
          <a:p>
            <a:r>
              <a:rPr lang="en-US" i="0" baseline="0" dirty="0" smtClean="0"/>
              <a:t>Your Division is in a Region    We have 10 regions in Texas Oklahoma   Each region is run by a Trustee</a:t>
            </a:r>
          </a:p>
          <a:p>
            <a:r>
              <a:rPr lang="en-US" i="0" baseline="0" dirty="0" smtClean="0"/>
              <a:t>The 10 Regions make up the Texas Oklahoma District</a:t>
            </a:r>
            <a:endParaRPr lang="en-US" i="0" dirty="0"/>
          </a:p>
        </p:txBody>
      </p:sp>
    </p:spTree>
    <p:extLst>
      <p:ext uri="{BB962C8B-B14F-4D97-AF65-F5344CB8AC3E}">
        <p14:creationId xmlns:p14="http://schemas.microsoft.com/office/powerpoint/2010/main" val="4012472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Disaster Relief is our District’s main project.  We are</a:t>
            </a:r>
            <a:r>
              <a:rPr lang="en-US" baseline="0" dirty="0" smtClean="0"/>
              <a:t> very proud of the hundreds of backpacks and funds we have donated.</a:t>
            </a:r>
            <a:endParaRPr lang="en-US" dirty="0"/>
          </a:p>
        </p:txBody>
      </p:sp>
      <p:sp>
        <p:nvSpPr>
          <p:cNvPr id="4" name="Slide Number Placeholder 3"/>
          <p:cNvSpPr>
            <a:spLocks noGrp="1"/>
          </p:cNvSpPr>
          <p:nvPr>
            <p:ph type="sldNum" idx="10"/>
          </p:nvPr>
        </p:nvSpPr>
        <p:spPr/>
        <p:txBody>
          <a:bodyPr/>
          <a:lstStyle/>
          <a:p>
            <a:pPr algn="r">
              <a:buSzPct val="25000"/>
            </a:pPr>
            <a:fld id="{00000000-1234-1234-1234-123412341234}" type="slidenum">
              <a:rPr lang="en-US" sz="1300" smtClean="0">
                <a:solidFill>
                  <a:schemeClr val="dk1"/>
                </a:solidFill>
                <a:latin typeface="Calibri"/>
                <a:ea typeface="Calibri"/>
                <a:cs typeface="Calibri"/>
                <a:sym typeface="Calibri"/>
              </a:rPr>
              <a:pPr algn="r">
                <a:buSzPct val="25000"/>
              </a:pPr>
              <a:t>16</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83519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9201C30-6DBB-46F6-AFD8-6189C7E5FE9A}" type="slidenum">
              <a:rPr lang="en-US" smtClean="0"/>
              <a:pPr/>
              <a:t>17</a:t>
            </a:fld>
            <a:endParaRPr lang="en-US"/>
          </a:p>
        </p:txBody>
      </p:sp>
    </p:spTree>
    <p:extLst>
      <p:ext uri="{BB962C8B-B14F-4D97-AF65-F5344CB8AC3E}">
        <p14:creationId xmlns:p14="http://schemas.microsoft.com/office/powerpoint/2010/main" val="26178503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42B908-4320-48D8-B920-77CA0231AB7F}" type="slidenum">
              <a:rPr lang="en-US"/>
              <a:pPr/>
              <a:t>18</a:t>
            </a:fld>
            <a:endParaRPr lang="en-US"/>
          </a:p>
        </p:txBody>
      </p:sp>
      <p:sp>
        <p:nvSpPr>
          <p:cNvPr id="283650" name="Rectangle 1026"/>
          <p:cNvSpPr>
            <a:spLocks noGrp="1" noRot="1" noChangeAspect="1" noChangeArrowheads="1" noTextEdit="1"/>
          </p:cNvSpPr>
          <p:nvPr>
            <p:ph type="sldImg"/>
          </p:nvPr>
        </p:nvSpPr>
        <p:spPr>
          <a:ln/>
        </p:spPr>
      </p:sp>
      <p:sp>
        <p:nvSpPr>
          <p:cNvPr id="283651" name="Rectangle 1027"/>
          <p:cNvSpPr>
            <a:spLocks noGrp="1" noChangeArrowheads="1"/>
          </p:cNvSpPr>
          <p:nvPr>
            <p:ph type="body" idx="1"/>
          </p:nvPr>
        </p:nvSpPr>
        <p:spPr/>
        <p:txBody>
          <a:bodyPr/>
          <a:lstStyle/>
          <a:p>
            <a:r>
              <a:rPr lang="en-US" b="1" i="0" dirty="0" smtClean="0"/>
              <a:t>Each Kiwanis Club is technically supposed to start out Kiwanis Club of _______________   but you will see many clubs list their city name first.</a:t>
            </a:r>
          </a:p>
          <a:p>
            <a:r>
              <a:rPr lang="en-US" b="1" i="0" dirty="0" smtClean="0"/>
              <a:t>Charter Date is the date</a:t>
            </a:r>
            <a:r>
              <a:rPr lang="en-US" b="1" i="0" baseline="0" dirty="0" smtClean="0"/>
              <a:t> your club was recognized by Kiwanis International as being a club.  T/O has club anywhere from 6 months old to over 100</a:t>
            </a:r>
            <a:endParaRPr lang="en-US" b="1" i="0" dirty="0"/>
          </a:p>
        </p:txBody>
      </p:sp>
    </p:spTree>
    <p:extLst>
      <p:ext uri="{BB962C8B-B14F-4D97-AF65-F5344CB8AC3E}">
        <p14:creationId xmlns:p14="http://schemas.microsoft.com/office/powerpoint/2010/main" val="11554904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Fill in Officers before presenting.     Club Officers also service from Oct. 1 – Sept 30</a:t>
            </a:r>
            <a:endParaRPr lang="en-US" dirty="0"/>
          </a:p>
        </p:txBody>
      </p:sp>
      <p:sp>
        <p:nvSpPr>
          <p:cNvPr id="4" name="Slide Number Placeholder 3"/>
          <p:cNvSpPr>
            <a:spLocks noGrp="1"/>
          </p:cNvSpPr>
          <p:nvPr>
            <p:ph type="sldNum" idx="10"/>
          </p:nvPr>
        </p:nvSpPr>
        <p:spPr/>
        <p:txBody>
          <a:bodyPr/>
          <a:lstStyle/>
          <a:p>
            <a:pPr algn="r">
              <a:buSzPct val="25000"/>
            </a:pPr>
            <a:fld id="{00000000-1234-1234-1234-123412341234}" type="slidenum">
              <a:rPr lang="en-US" sz="1300" smtClean="0">
                <a:solidFill>
                  <a:schemeClr val="dk1"/>
                </a:solidFill>
                <a:latin typeface="Calibri"/>
                <a:ea typeface="Calibri"/>
                <a:cs typeface="Calibri"/>
                <a:sym typeface="Calibri"/>
              </a:rPr>
              <a:pPr algn="r">
                <a:buSzPct val="25000"/>
              </a:pPr>
              <a:t>19</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432513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items most clubs participate in</a:t>
            </a:r>
            <a:endParaRPr lang="en-US" dirty="0"/>
          </a:p>
        </p:txBody>
      </p:sp>
      <p:sp>
        <p:nvSpPr>
          <p:cNvPr id="4" name="Slide Number Placeholder 3"/>
          <p:cNvSpPr>
            <a:spLocks noGrp="1"/>
          </p:cNvSpPr>
          <p:nvPr>
            <p:ph type="sldNum" idx="10"/>
          </p:nvPr>
        </p:nvSpPr>
        <p:spPr/>
        <p:txBody>
          <a:bodyPr/>
          <a:lstStyle/>
          <a:p>
            <a:pPr algn="r">
              <a:buSzPct val="25000"/>
            </a:pPr>
            <a:fld id="{00000000-1234-1234-1234-123412341234}" type="slidenum">
              <a:rPr lang="en-US" sz="1300" smtClean="0">
                <a:solidFill>
                  <a:schemeClr val="dk1"/>
                </a:solidFill>
                <a:latin typeface="Calibri"/>
                <a:ea typeface="Calibri"/>
                <a:cs typeface="Calibri"/>
                <a:sym typeface="Calibri"/>
              </a:rPr>
              <a:pPr algn="r">
                <a:buSzPct val="25000"/>
              </a:pPr>
              <a:t>20</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371984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DC1288-8660-48D7-AB7C-60D53169B135}" type="slidenum">
              <a:rPr lang="en-US"/>
              <a:pPr/>
              <a:t>21</a:t>
            </a:fld>
            <a:endParaRPr lang="en-US"/>
          </a:p>
        </p:txBody>
      </p:sp>
      <p:sp>
        <p:nvSpPr>
          <p:cNvPr id="264194" name="Rectangle 2"/>
          <p:cNvSpPr>
            <a:spLocks noGrp="1" noRot="1" noChangeAspect="1" noChangeArrowheads="1" noTextEdit="1"/>
          </p:cNvSpPr>
          <p:nvPr>
            <p:ph type="sldImg"/>
          </p:nvPr>
        </p:nvSpPr>
        <p:spPr>
          <a:ln/>
        </p:spPr>
      </p:sp>
      <p:sp>
        <p:nvSpPr>
          <p:cNvPr id="264195" name="Rectangle 3"/>
          <p:cNvSpPr>
            <a:spLocks noGrp="1" noChangeArrowheads="1"/>
          </p:cNvSpPr>
          <p:nvPr>
            <p:ph type="body" idx="1"/>
          </p:nvPr>
        </p:nvSpPr>
        <p:spPr/>
        <p:txBody>
          <a:bodyPr/>
          <a:lstStyle/>
          <a:p>
            <a:pPr defTabSz="881390" fontAlgn="base">
              <a:spcBef>
                <a:spcPct val="30000"/>
              </a:spcBef>
              <a:spcAft>
                <a:spcPct val="0"/>
              </a:spcAft>
              <a:defRPr/>
            </a:pPr>
            <a:r>
              <a:rPr lang="en-US" dirty="0" smtClean="0">
                <a:solidFill>
                  <a:schemeClr val="tx1"/>
                </a:solidFill>
                <a:latin typeface="Calibri" panose="020F0502020204030204" pitchFamily="34" charset="0"/>
                <a:ea typeface="+mn-ea"/>
                <a:cs typeface="Calibri" panose="020F0502020204030204" pitchFamily="34" charset="0"/>
              </a:rPr>
              <a:t>Committees </a:t>
            </a:r>
            <a:r>
              <a:rPr lang="en-US" dirty="0">
                <a:solidFill>
                  <a:schemeClr val="tx1"/>
                </a:solidFill>
                <a:latin typeface="Calibri" panose="020F0502020204030204" pitchFamily="34" charset="0"/>
                <a:ea typeface="+mn-ea"/>
                <a:cs typeface="Calibri" panose="020F0502020204030204" pitchFamily="34" charset="0"/>
              </a:rPr>
              <a:t>provide opportunities for participation and leadership. Each club has a list of standing committees within their bylaws and policies, and many clubs have continued to add committees for different functions, such as specific fundraisers and service activities.</a:t>
            </a:r>
          </a:p>
          <a:p>
            <a:pPr defTabSz="881390" fontAlgn="base">
              <a:spcBef>
                <a:spcPct val="30000"/>
              </a:spcBef>
              <a:spcAft>
                <a:spcPct val="0"/>
              </a:spcAft>
              <a:defRPr/>
            </a:pPr>
            <a:endParaRPr lang="en-US" dirty="0">
              <a:solidFill>
                <a:schemeClr val="tx1"/>
              </a:solidFill>
              <a:latin typeface="Calibri" panose="020F0502020204030204" pitchFamily="34" charset="0"/>
              <a:ea typeface="+mn-ea"/>
              <a:cs typeface="Calibri" panose="020F0502020204030204" pitchFamily="34" charset="0"/>
            </a:endParaRPr>
          </a:p>
          <a:p>
            <a:r>
              <a:rPr lang="en-US" dirty="0">
                <a:solidFill>
                  <a:schemeClr val="tx1"/>
                </a:solidFill>
                <a:latin typeface="Calibri" panose="020F0502020204030204" pitchFamily="34" charset="0"/>
                <a:ea typeface="+mn-ea"/>
                <a:cs typeface="Calibri" panose="020F0502020204030204" pitchFamily="34" charset="0"/>
              </a:rPr>
              <a:t>These are the standard committees listed in the Standard Form for Club Bylaws and policies. Larger clubs may have more committees to provide more opportunities for members to get involved; some small clubs combine or prioritize these committees. Focus on the work the club needs or wants to accomplish. Describe what each committee does. Club committees are where the work gets done and relationships are forged. Encourage new members to find a committee that interests them and to play a part.</a:t>
            </a:r>
          </a:p>
        </p:txBody>
      </p:sp>
    </p:spTree>
    <p:extLst>
      <p:ext uri="{BB962C8B-B14F-4D97-AF65-F5344CB8AC3E}">
        <p14:creationId xmlns:p14="http://schemas.microsoft.com/office/powerpoint/2010/main" val="42678644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39EA40-79D7-4B6C-81F8-26E5C221649F}" type="slidenum">
              <a:rPr lang="en-US"/>
              <a:pPr/>
              <a:t>22</a:t>
            </a:fld>
            <a:endParaRPr lang="en-US"/>
          </a:p>
        </p:txBody>
      </p:sp>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p:txBody>
          <a:bodyPr/>
          <a:lstStyle/>
          <a:p>
            <a:r>
              <a:rPr lang="en-US" dirty="0" smtClean="0">
                <a:latin typeface="Calibri" panose="020F0502020204030204" pitchFamily="34" charset="0"/>
                <a:cs typeface="Calibri" panose="020F0502020204030204" pitchFamily="34" charset="0"/>
              </a:rPr>
              <a:t>Relationships </a:t>
            </a:r>
            <a:r>
              <a:rPr lang="en-US" dirty="0">
                <a:latin typeface="Calibri" panose="020F0502020204030204" pitchFamily="34" charset="0"/>
                <a:cs typeface="Calibri" panose="020F0502020204030204" pitchFamily="34" charset="0"/>
              </a:rPr>
              <a:t>are forged by participating in the activities of the club.</a:t>
            </a:r>
          </a:p>
          <a:p>
            <a:r>
              <a:rPr lang="en-US" dirty="0" smtClean="0">
                <a:solidFill>
                  <a:schemeClr val="tx1"/>
                </a:solidFill>
                <a:latin typeface="Calibri" panose="020F0502020204030204" pitchFamily="34" charset="0"/>
                <a:ea typeface="+mn-ea"/>
                <a:cs typeface="Calibri" panose="020F0502020204030204" pitchFamily="34" charset="0"/>
              </a:rPr>
              <a:t>It is important for new </a:t>
            </a:r>
            <a:r>
              <a:rPr lang="en-US" dirty="0">
                <a:solidFill>
                  <a:schemeClr val="tx1"/>
                </a:solidFill>
                <a:latin typeface="Calibri" panose="020F0502020204030204" pitchFamily="34" charset="0"/>
                <a:ea typeface="+mn-ea"/>
                <a:cs typeface="Calibri" panose="020F0502020204030204" pitchFamily="34" charset="0"/>
              </a:rPr>
              <a:t>members </a:t>
            </a:r>
            <a:r>
              <a:rPr lang="en-US" dirty="0" smtClean="0">
                <a:solidFill>
                  <a:schemeClr val="tx1"/>
                </a:solidFill>
                <a:latin typeface="Calibri" panose="020F0502020204030204" pitchFamily="34" charset="0"/>
                <a:ea typeface="+mn-ea"/>
                <a:cs typeface="Calibri" panose="020F0502020204030204" pitchFamily="34" charset="0"/>
              </a:rPr>
              <a:t>to have an </a:t>
            </a:r>
            <a:r>
              <a:rPr lang="en-US" dirty="0">
                <a:solidFill>
                  <a:schemeClr val="tx1"/>
                </a:solidFill>
                <a:latin typeface="Calibri" panose="020F0502020204030204" pitchFamily="34" charset="0"/>
                <a:ea typeface="+mn-ea"/>
                <a:cs typeface="Calibri" panose="020F0502020204030204" pitchFamily="34" charset="0"/>
              </a:rPr>
              <a:t>opportunity to participate in a service project right away.</a:t>
            </a:r>
          </a:p>
          <a:p>
            <a:r>
              <a:rPr lang="en-US" dirty="0" smtClean="0"/>
              <a:t>Do you have an idea for a project?</a:t>
            </a:r>
            <a:endParaRPr lang="en-US" dirty="0"/>
          </a:p>
        </p:txBody>
      </p:sp>
    </p:spTree>
    <p:extLst>
      <p:ext uri="{BB962C8B-B14F-4D97-AF65-F5344CB8AC3E}">
        <p14:creationId xmlns:p14="http://schemas.microsoft.com/office/powerpoint/2010/main" val="42556030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1D7E9A-EDA7-4BE6-8E99-0BBF9A43694A}" type="slidenum">
              <a:rPr lang="en-US"/>
              <a:pPr/>
              <a:t>23</a:t>
            </a:fld>
            <a:endParaRPr lang="en-US"/>
          </a:p>
        </p:txBody>
      </p:sp>
      <p:sp>
        <p:nvSpPr>
          <p:cNvPr id="302082" name="Rectangle 2"/>
          <p:cNvSpPr>
            <a:spLocks noGrp="1" noRot="1" noChangeAspect="1" noChangeArrowheads="1" noTextEdit="1"/>
          </p:cNvSpPr>
          <p:nvPr>
            <p:ph type="sldImg"/>
          </p:nvPr>
        </p:nvSpPr>
        <p:spPr>
          <a:ln/>
        </p:spPr>
      </p:sp>
      <p:sp>
        <p:nvSpPr>
          <p:cNvPr id="302083" name="Rectangle 3"/>
          <p:cNvSpPr>
            <a:spLocks noGrp="1" noChangeArrowheads="1"/>
          </p:cNvSpPr>
          <p:nvPr>
            <p:ph type="body" idx="1"/>
          </p:nvPr>
        </p:nvSpPr>
        <p:spPr/>
        <p:txBody>
          <a:bodyPr/>
          <a:lstStyle/>
          <a:p>
            <a:endParaRPr lang="en-US" i="1" dirty="0"/>
          </a:p>
          <a:p>
            <a:r>
              <a:rPr lang="en-US" dirty="0">
                <a:solidFill>
                  <a:schemeClr val="tx1"/>
                </a:solidFill>
                <a:latin typeface="Arial" pitchFamily="34" charset="0"/>
                <a:ea typeface="+mn-ea"/>
                <a:cs typeface="Arial" pitchFamily="34" charset="0"/>
              </a:rPr>
              <a:t>Kiwanis International empowers people at every stage of life to become competent, capable and compassionate leaders by helping them learn to help others. Through its Service Leadership Programs, Kiwanis teaches students and adults ways to improve the world one child and one community at a time.</a:t>
            </a:r>
            <a:endParaRPr lang="en-US" sz="1300" dirty="0"/>
          </a:p>
          <a:p>
            <a:endParaRPr lang="en-US" sz="1300" dirty="0"/>
          </a:p>
          <a:p>
            <a:r>
              <a:rPr lang="en-US" dirty="0" smtClean="0"/>
              <a:t>Our club sponsors SLP programs</a:t>
            </a:r>
            <a:r>
              <a:rPr lang="en-US" baseline="0" dirty="0" smtClean="0"/>
              <a:t> at these schools:  ___________________________________________</a:t>
            </a:r>
            <a:endParaRPr lang="en-US" dirty="0"/>
          </a:p>
        </p:txBody>
      </p:sp>
    </p:spTree>
    <p:extLst>
      <p:ext uri="{BB962C8B-B14F-4D97-AF65-F5344CB8AC3E}">
        <p14:creationId xmlns:p14="http://schemas.microsoft.com/office/powerpoint/2010/main" val="38105494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F39EA40-79D7-4B6C-81F8-26E5C221649F}" type="slidenum">
              <a:rPr lang="en-US"/>
              <a:pPr/>
              <a:t>24</a:t>
            </a:fld>
            <a:endParaRPr lang="en-US"/>
          </a:p>
        </p:txBody>
      </p:sp>
      <p:sp>
        <p:nvSpPr>
          <p:cNvPr id="309250" name="Rectangle 2"/>
          <p:cNvSpPr>
            <a:spLocks noGrp="1" noRot="1" noChangeAspect="1" noChangeArrowheads="1" noTextEdit="1"/>
          </p:cNvSpPr>
          <p:nvPr>
            <p:ph type="sldImg"/>
          </p:nvPr>
        </p:nvSpPr>
        <p:spPr>
          <a:ln/>
        </p:spPr>
      </p:sp>
      <p:sp>
        <p:nvSpPr>
          <p:cNvPr id="309251" name="Rectangle 3"/>
          <p:cNvSpPr>
            <a:spLocks noGrp="1" noChangeArrowheads="1"/>
          </p:cNvSpPr>
          <p:nvPr>
            <p:ph type="body" idx="1"/>
          </p:nvPr>
        </p:nvSpPr>
        <p:spPr/>
        <p:txBody>
          <a:bodyPr/>
          <a:lstStyle/>
          <a:p>
            <a:r>
              <a:rPr lang="en-US" dirty="0" smtClean="0"/>
              <a:t>As </a:t>
            </a:r>
            <a:r>
              <a:rPr lang="en-US" dirty="0"/>
              <a:t>with service projects and committee assignments, relationships are forged by participating in the activities of the </a:t>
            </a:r>
            <a:r>
              <a:rPr lang="en-US" dirty="0" smtClean="0"/>
              <a:t>club.  You</a:t>
            </a:r>
            <a:r>
              <a:rPr lang="en-US" baseline="0" dirty="0" smtClean="0"/>
              <a:t> have probably all heard of the famous Kiwanis Pancake Days.   Some clubs have a one time huge Fundraiser like the Wichita Falls Kiwanis that supports their club all year long while others such as the Bonham club have a market they support all year long. </a:t>
            </a:r>
          </a:p>
          <a:p>
            <a:r>
              <a:rPr lang="en-US" b="1" baseline="0" dirty="0" smtClean="0"/>
              <a:t>You can add your own fund-raisers here!</a:t>
            </a:r>
            <a:endParaRPr lang="en-US" b="1" dirty="0"/>
          </a:p>
        </p:txBody>
      </p:sp>
    </p:spTree>
    <p:extLst>
      <p:ext uri="{BB962C8B-B14F-4D97-AF65-F5344CB8AC3E}">
        <p14:creationId xmlns:p14="http://schemas.microsoft.com/office/powerpoint/2010/main" val="15727022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1" dirty="0" smtClean="0">
                <a:solidFill>
                  <a:schemeClr val="tx1"/>
                </a:solidFill>
                <a:latin typeface="Calibri" panose="020F0502020204030204" pitchFamily="34" charset="0"/>
                <a:ea typeface="+mn-ea"/>
                <a:cs typeface="Calibri" panose="020F0502020204030204" pitchFamily="34" charset="0"/>
              </a:rPr>
              <a:t>a </a:t>
            </a:r>
            <a:r>
              <a:rPr lang="en-US" i="1" dirty="0">
                <a:solidFill>
                  <a:schemeClr val="tx1"/>
                </a:solidFill>
                <a:latin typeface="Calibri" panose="020F0502020204030204" pitchFamily="34" charset="0"/>
                <a:ea typeface="+mn-ea"/>
                <a:cs typeface="Calibri" panose="020F0502020204030204" pitchFamily="34" charset="0"/>
              </a:rPr>
              <a:t>typical club </a:t>
            </a:r>
            <a:r>
              <a:rPr lang="en-US" i="1" dirty="0" smtClean="0">
                <a:solidFill>
                  <a:schemeClr val="tx1"/>
                </a:solidFill>
                <a:latin typeface="Calibri" panose="020F0502020204030204" pitchFamily="34" charset="0"/>
                <a:ea typeface="+mn-ea"/>
                <a:cs typeface="Calibri" panose="020F0502020204030204" pitchFamily="34" charset="0"/>
              </a:rPr>
              <a:t>meeting</a:t>
            </a:r>
            <a:r>
              <a:rPr lang="en-US" i="1" baseline="0" dirty="0" smtClean="0">
                <a:solidFill>
                  <a:schemeClr val="tx1"/>
                </a:solidFill>
                <a:latin typeface="Calibri" panose="020F0502020204030204" pitchFamily="34" charset="0"/>
                <a:ea typeface="+mn-ea"/>
                <a:cs typeface="Calibri" panose="020F0502020204030204" pitchFamily="34" charset="0"/>
              </a:rPr>
              <a:t> may include </a:t>
            </a:r>
            <a:r>
              <a:rPr lang="en-US" i="1" dirty="0" smtClean="0">
                <a:solidFill>
                  <a:schemeClr val="tx1"/>
                </a:solidFill>
                <a:latin typeface="Calibri" panose="020F0502020204030204" pitchFamily="34" charset="0"/>
                <a:ea typeface="+mn-ea"/>
                <a:cs typeface="Calibri" panose="020F0502020204030204" pitchFamily="34" charset="0"/>
              </a:rPr>
              <a:t>club </a:t>
            </a:r>
            <a:r>
              <a:rPr lang="en-US" i="1" dirty="0">
                <a:solidFill>
                  <a:schemeClr val="tx1"/>
                </a:solidFill>
                <a:latin typeface="Calibri" panose="020F0502020204030204" pitchFamily="34" charset="0"/>
                <a:ea typeface="+mn-ea"/>
                <a:cs typeface="Calibri" panose="020F0502020204030204" pitchFamily="34" charset="0"/>
              </a:rPr>
              <a:t>traditions such as Happy </a:t>
            </a:r>
            <a:r>
              <a:rPr lang="en-US" i="1" dirty="0" smtClean="0">
                <a:solidFill>
                  <a:schemeClr val="tx1"/>
                </a:solidFill>
                <a:latin typeface="Calibri" panose="020F0502020204030204" pitchFamily="34" charset="0"/>
                <a:ea typeface="+mn-ea"/>
                <a:cs typeface="Calibri" panose="020F0502020204030204" pitchFamily="34" charset="0"/>
              </a:rPr>
              <a:t>Dollars.</a:t>
            </a:r>
            <a:r>
              <a:rPr lang="en-US" dirty="0">
                <a:solidFill>
                  <a:schemeClr val="tx1"/>
                </a:solidFill>
                <a:latin typeface="Calibri" panose="020F0502020204030204" pitchFamily="34" charset="0"/>
                <a:ea typeface="+mn-ea"/>
                <a:cs typeface="Calibri" panose="020F0502020204030204" pitchFamily="34" charset="0"/>
              </a:rPr>
              <a:t> </a:t>
            </a:r>
          </a:p>
          <a:p>
            <a:r>
              <a:rPr lang="en-US" dirty="0">
                <a:solidFill>
                  <a:schemeClr val="tx1"/>
                </a:solidFill>
                <a:latin typeface="Calibri" panose="020F0502020204030204" pitchFamily="34" charset="0"/>
                <a:ea typeface="+mn-ea"/>
                <a:cs typeface="Calibri" panose="020F0502020204030204" pitchFamily="34" charset="0"/>
              </a:rPr>
              <a:t>Some clubs start meetings with an invocation and singing, some don’t. </a:t>
            </a:r>
          </a:p>
          <a:p>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Be sure to evaluate your club’s traditions annually by asking your members if they meet their needs and expectations for their club. </a:t>
            </a:r>
          </a:p>
        </p:txBody>
      </p:sp>
      <p:sp>
        <p:nvSpPr>
          <p:cNvPr id="4" name="Slide Number Placeholder 3"/>
          <p:cNvSpPr>
            <a:spLocks noGrp="1"/>
          </p:cNvSpPr>
          <p:nvPr>
            <p:ph type="sldNum" sz="quarter" idx="10"/>
          </p:nvPr>
        </p:nvSpPr>
        <p:spPr/>
        <p:txBody>
          <a:bodyPr/>
          <a:lstStyle/>
          <a:p>
            <a:fld id="{59201C30-6DBB-46F6-AFD8-6189C7E5FE9A}" type="slidenum">
              <a:rPr lang="en-US" smtClean="0"/>
              <a:pPr/>
              <a:t>25</a:t>
            </a:fld>
            <a:endParaRPr lang="en-US"/>
          </a:p>
        </p:txBody>
      </p:sp>
    </p:spTree>
    <p:extLst>
      <p:ext uri="{BB962C8B-B14F-4D97-AF65-F5344CB8AC3E}">
        <p14:creationId xmlns:p14="http://schemas.microsoft.com/office/powerpoint/2010/main" val="17387558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F41A83-DA22-4F46-AD93-53C9E4A3A01A}" type="slidenum">
              <a:rPr lang="en-US"/>
              <a:pPr/>
              <a:t>26</a:t>
            </a:fld>
            <a:endParaRPr lang="en-US"/>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r>
              <a:rPr lang="en-US" b="1" dirty="0"/>
              <a:t>Presenter</a:t>
            </a:r>
            <a:r>
              <a:rPr lang="en-US" b="1" baseline="0" dirty="0"/>
              <a:t> notes: </a:t>
            </a:r>
            <a:r>
              <a:rPr lang="en-US" i="1" dirty="0">
                <a:solidFill>
                  <a:schemeClr val="tx1"/>
                </a:solidFill>
                <a:latin typeface="Arial" pitchFamily="34" charset="0"/>
                <a:ea typeface="+mn-ea"/>
                <a:cs typeface="Arial" pitchFamily="34" charset="0"/>
              </a:rPr>
              <a:t>Describe each of these communication vehicles. Take time to show members the Kiwanis International website, kiwanis.org. Share the URLs for your club and district websites too.</a:t>
            </a:r>
          </a:p>
          <a:p>
            <a:endParaRPr lang="en-US" dirty="0">
              <a:solidFill>
                <a:schemeClr val="tx1"/>
              </a:solidFill>
              <a:latin typeface="Arial" pitchFamily="34" charset="0"/>
              <a:ea typeface="+mn-ea"/>
              <a:cs typeface="Arial" pitchFamily="34" charset="0"/>
            </a:endParaRPr>
          </a:p>
          <a:p>
            <a:r>
              <a:rPr lang="en-US" dirty="0">
                <a:solidFill>
                  <a:schemeClr val="tx1"/>
                </a:solidFill>
                <a:latin typeface="Arial" pitchFamily="34" charset="0"/>
                <a:ea typeface="+mn-ea"/>
                <a:cs typeface="Arial" pitchFamily="34" charset="0"/>
              </a:rPr>
              <a:t>Sharing information is critical to keeping members engaged. When you join a Kiwanis club, the club secretary will enter your information in our database. Within a month you should receive the first of a series of emails welcoming you to Kiwanis. You also will receive a mailed packet with information about Kiwanis. </a:t>
            </a:r>
          </a:p>
        </p:txBody>
      </p:sp>
    </p:spTree>
    <p:extLst>
      <p:ext uri="{BB962C8B-B14F-4D97-AF65-F5344CB8AC3E}">
        <p14:creationId xmlns:p14="http://schemas.microsoft.com/office/powerpoint/2010/main" val="4124389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F41A83-DA22-4F46-AD93-53C9E4A3A01A}" type="slidenum">
              <a:rPr lang="en-US"/>
              <a:pPr/>
              <a:t>27</a:t>
            </a:fld>
            <a:endParaRPr lang="en-US"/>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r>
              <a:rPr lang="en-US" b="1" dirty="0"/>
              <a:t>Presenter</a:t>
            </a:r>
            <a:r>
              <a:rPr lang="en-US" b="1" baseline="0" dirty="0"/>
              <a:t> notes: </a:t>
            </a:r>
            <a:r>
              <a:rPr lang="en-US" i="1" dirty="0">
                <a:solidFill>
                  <a:schemeClr val="tx1"/>
                </a:solidFill>
                <a:latin typeface="Arial" pitchFamily="34" charset="0"/>
                <a:ea typeface="+mn-ea"/>
                <a:cs typeface="Arial" pitchFamily="34" charset="0"/>
              </a:rPr>
              <a:t>Describe each of these communication vehicles. Take time to show members the Kiwanis International website, kiwanis.org. Share the URLs for your club and district websites too.</a:t>
            </a:r>
          </a:p>
          <a:p>
            <a:endParaRPr lang="en-US" dirty="0">
              <a:solidFill>
                <a:schemeClr val="tx1"/>
              </a:solidFill>
              <a:latin typeface="Arial" pitchFamily="34" charset="0"/>
              <a:ea typeface="+mn-ea"/>
              <a:cs typeface="Arial" pitchFamily="34" charset="0"/>
            </a:endParaRPr>
          </a:p>
          <a:p>
            <a:r>
              <a:rPr lang="en-US" dirty="0">
                <a:solidFill>
                  <a:schemeClr val="tx1"/>
                </a:solidFill>
                <a:latin typeface="Arial" pitchFamily="34" charset="0"/>
                <a:ea typeface="+mn-ea"/>
                <a:cs typeface="Arial" pitchFamily="34" charset="0"/>
              </a:rPr>
              <a:t>Sharing information is critical to keeping members engaged. When you join a Kiwanis club, the club secretary will enter your information in our database. Within a month you should receive the first of a series of emails welcoming you to Kiwanis. You also will receive a mailed packet with information about Kiwanis. </a:t>
            </a:r>
          </a:p>
        </p:txBody>
      </p:sp>
    </p:spTree>
    <p:extLst>
      <p:ext uri="{BB962C8B-B14F-4D97-AF65-F5344CB8AC3E}">
        <p14:creationId xmlns:p14="http://schemas.microsoft.com/office/powerpoint/2010/main" val="39856223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D462DE-A1D0-4FE2-879D-A1E5D0D2B210}" type="slidenum">
              <a:rPr lang="en-US"/>
              <a:pPr/>
              <a:t>28</a:t>
            </a:fld>
            <a:endParaRPr lang="en-US"/>
          </a:p>
        </p:txBody>
      </p:sp>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p:txBody>
          <a:bodyPr/>
          <a:lstStyle/>
          <a:p>
            <a:r>
              <a:rPr lang="en-US" i="1" dirty="0" smtClean="0"/>
              <a:t>officers </a:t>
            </a:r>
            <a:r>
              <a:rPr lang="en-US" i="1" dirty="0"/>
              <a:t>change with each administrative year, which begins October 1. </a:t>
            </a:r>
          </a:p>
          <a:p>
            <a:endParaRPr lang="en-US" dirty="0"/>
          </a:p>
          <a:p>
            <a:pPr marL="165261" indent="-165261">
              <a:buFont typeface="Wingdings" panose="05000000000000000000" pitchFamily="2" charset="2"/>
              <a:buChar char="§"/>
            </a:pPr>
            <a:r>
              <a:rPr lang="en-US" dirty="0"/>
              <a:t>Describe the election process for club directors and officers. </a:t>
            </a:r>
          </a:p>
          <a:p>
            <a:pPr marL="165261" indent="-165261" defTabSz="881390" fontAlgn="base">
              <a:spcBef>
                <a:spcPct val="30000"/>
              </a:spcBef>
              <a:spcAft>
                <a:spcPct val="0"/>
              </a:spcAft>
              <a:buFont typeface="Wingdings" panose="05000000000000000000" pitchFamily="2" charset="2"/>
              <a:buChar char="§"/>
              <a:defRPr/>
            </a:pPr>
            <a:r>
              <a:rPr lang="en-US" dirty="0"/>
              <a:t>Explain what the annual club meeting is.</a:t>
            </a:r>
          </a:p>
          <a:p>
            <a:pPr marL="165261" indent="-165261">
              <a:buFont typeface="Wingdings" panose="05000000000000000000" pitchFamily="2" charset="2"/>
              <a:buChar char="§"/>
            </a:pPr>
            <a:r>
              <a:rPr lang="en-US" dirty="0"/>
              <a:t>Share the date of the club’s next annual club meeting which is likely in April or May.</a:t>
            </a:r>
          </a:p>
          <a:p>
            <a:pPr marL="165261" indent="-165261">
              <a:buFont typeface="Wingdings" panose="05000000000000000000" pitchFamily="2" charset="2"/>
              <a:buChar char="§"/>
            </a:pPr>
            <a:r>
              <a:rPr lang="en-US" dirty="0"/>
              <a:t>Encourage new members to consider running for office. </a:t>
            </a:r>
          </a:p>
          <a:p>
            <a:endParaRPr lang="en-US" dirty="0"/>
          </a:p>
        </p:txBody>
      </p:sp>
    </p:spTree>
    <p:extLst>
      <p:ext uri="{BB962C8B-B14F-4D97-AF65-F5344CB8AC3E}">
        <p14:creationId xmlns:p14="http://schemas.microsoft.com/office/powerpoint/2010/main" val="8015263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520623-E96C-438D-BDFF-6AF552E6A261}" type="slidenum">
              <a:rPr lang="en-US"/>
              <a:pPr/>
              <a:t>29</a:t>
            </a:fld>
            <a:endParaRPr lang="en-US"/>
          </a:p>
        </p:txBody>
      </p:sp>
      <p:sp>
        <p:nvSpPr>
          <p:cNvPr id="300034" name="Rectangle 1026"/>
          <p:cNvSpPr>
            <a:spLocks noGrp="1" noRot="1" noChangeAspect="1" noChangeArrowheads="1" noTextEdit="1"/>
          </p:cNvSpPr>
          <p:nvPr>
            <p:ph type="sldImg"/>
          </p:nvPr>
        </p:nvSpPr>
        <p:spPr>
          <a:ln/>
        </p:spPr>
      </p:sp>
      <p:sp>
        <p:nvSpPr>
          <p:cNvPr id="300035" name="Rectangle 1027"/>
          <p:cNvSpPr>
            <a:spLocks noGrp="1" noChangeArrowheads="1"/>
          </p:cNvSpPr>
          <p:nvPr>
            <p:ph type="body" idx="1"/>
          </p:nvPr>
        </p:nvSpPr>
        <p:spPr/>
        <p:txBody>
          <a:bodyPr/>
          <a:lstStyle/>
          <a:p>
            <a:r>
              <a:rPr lang="en-US" b="1" dirty="0" smtClean="0"/>
              <a:t> </a:t>
            </a:r>
            <a:r>
              <a:rPr lang="en-US" i="1" dirty="0"/>
              <a:t>Briefly</a:t>
            </a:r>
            <a:r>
              <a:rPr lang="en-US" i="1" baseline="0" dirty="0"/>
              <a:t> explain the structure of voting and the responsibilities of the board of directors for your club. </a:t>
            </a:r>
            <a:endParaRPr lang="en-US" i="1" dirty="0"/>
          </a:p>
        </p:txBody>
      </p:sp>
    </p:spTree>
    <p:extLst>
      <p:ext uri="{BB962C8B-B14F-4D97-AF65-F5344CB8AC3E}">
        <p14:creationId xmlns:p14="http://schemas.microsoft.com/office/powerpoint/2010/main" val="18171113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82D023-4164-4C86-A317-2AA24E4FAFEF}" type="slidenum">
              <a:rPr lang="en-US"/>
              <a:pPr/>
              <a:t>30</a:t>
            </a:fld>
            <a:endParaRPr lang="en-US"/>
          </a:p>
        </p:txBody>
      </p:sp>
      <p:sp>
        <p:nvSpPr>
          <p:cNvPr id="277506" name="Rectangle 3074"/>
          <p:cNvSpPr>
            <a:spLocks noGrp="1" noRot="1" noChangeAspect="1" noChangeArrowheads="1" noTextEdit="1"/>
          </p:cNvSpPr>
          <p:nvPr>
            <p:ph type="sldImg"/>
          </p:nvPr>
        </p:nvSpPr>
        <p:spPr>
          <a:ln/>
        </p:spPr>
      </p:sp>
      <p:sp>
        <p:nvSpPr>
          <p:cNvPr id="277507" name="Rectangle 3075"/>
          <p:cNvSpPr>
            <a:spLocks noGrp="1" noChangeArrowheads="1"/>
          </p:cNvSpPr>
          <p:nvPr>
            <p:ph type="body" idx="1"/>
          </p:nvPr>
        </p:nvSpPr>
        <p:spPr/>
        <p:txBody>
          <a:bodyPr/>
          <a:lstStyle/>
          <a:p>
            <a:endParaRPr lang="en-US" dirty="0"/>
          </a:p>
          <a:p>
            <a:r>
              <a:rPr lang="en-US" dirty="0"/>
              <a:t>Explain that all members are welcome to attend board meetings, but only board members and officers may vote.</a:t>
            </a:r>
          </a:p>
          <a:p>
            <a:endParaRPr lang="en-US" dirty="0"/>
          </a:p>
        </p:txBody>
      </p:sp>
    </p:spTree>
    <p:extLst>
      <p:ext uri="{BB962C8B-B14F-4D97-AF65-F5344CB8AC3E}">
        <p14:creationId xmlns:p14="http://schemas.microsoft.com/office/powerpoint/2010/main" val="24447416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DEB1EC-E4B6-4E9E-A722-1B3D91F265DC}" type="slidenum">
              <a:rPr lang="en-US"/>
              <a:pPr/>
              <a:t>31</a:t>
            </a:fld>
            <a:endParaRPr lang="en-US"/>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p:txBody>
          <a:bodyPr/>
          <a:lstStyle/>
          <a:p>
            <a:endParaRPr lang="en-US" dirty="0"/>
          </a:p>
          <a:p>
            <a:r>
              <a:rPr lang="en-US" dirty="0"/>
              <a:t>In the United States, Kiwanis clubs are classified as 501(c)4 organizations therefore, dues and donations are not tax deductible. </a:t>
            </a:r>
          </a:p>
          <a:p>
            <a:endParaRPr lang="en-US" dirty="0"/>
          </a:p>
          <a:p>
            <a:r>
              <a:rPr lang="en-US" dirty="0"/>
              <a:t>Some clubs have 501(c)3 foundations that can accept tax deductible contributions. </a:t>
            </a:r>
            <a:r>
              <a:rPr lang="en-US" dirty="0" smtClean="0"/>
              <a:t> If your club has a 501©3 it </a:t>
            </a:r>
            <a:r>
              <a:rPr lang="en-US" b="1" u="sng" dirty="0" smtClean="0"/>
              <a:t>MUST</a:t>
            </a:r>
            <a:r>
              <a:rPr lang="en-US" baseline="0" dirty="0" smtClean="0"/>
              <a:t> have a separate tax number and be kept separate from the service account.</a:t>
            </a:r>
            <a:endParaRPr lang="en-US" dirty="0"/>
          </a:p>
        </p:txBody>
      </p:sp>
    </p:spTree>
    <p:extLst>
      <p:ext uri="{BB962C8B-B14F-4D97-AF65-F5344CB8AC3E}">
        <p14:creationId xmlns:p14="http://schemas.microsoft.com/office/powerpoint/2010/main" val="21273243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42B908-4320-48D8-B920-77CA0231AB7F}" type="slidenum">
              <a:rPr lang="en-US"/>
              <a:pPr/>
              <a:t>32</a:t>
            </a:fld>
            <a:endParaRPr lang="en-US"/>
          </a:p>
        </p:txBody>
      </p:sp>
      <p:sp>
        <p:nvSpPr>
          <p:cNvPr id="283650" name="Rectangle 1026"/>
          <p:cNvSpPr>
            <a:spLocks noGrp="1" noRot="1" noChangeAspect="1" noChangeArrowheads="1" noTextEdit="1"/>
          </p:cNvSpPr>
          <p:nvPr>
            <p:ph type="sldImg"/>
          </p:nvPr>
        </p:nvSpPr>
        <p:spPr>
          <a:ln/>
        </p:spPr>
      </p:sp>
      <p:sp>
        <p:nvSpPr>
          <p:cNvPr id="283651" name="Rectangle 1027"/>
          <p:cNvSpPr>
            <a:spLocks noGrp="1" noChangeArrowheads="1"/>
          </p:cNvSpPr>
          <p:nvPr>
            <p:ph type="body" idx="1"/>
          </p:nvPr>
        </p:nvSpPr>
        <p:spPr/>
        <p:txBody>
          <a:bodyPr/>
          <a:lstStyle/>
          <a:p>
            <a:r>
              <a:rPr lang="en-US" i="1" dirty="0" smtClean="0"/>
              <a:t>These dues DO NOT include club </a:t>
            </a:r>
            <a:r>
              <a:rPr lang="en-US" i="1" dirty="0" smtClean="0"/>
              <a:t>dues.   Dues for 2023-2024 Will follow the same structure</a:t>
            </a:r>
            <a:endParaRPr lang="en-US" i="1" dirty="0"/>
          </a:p>
        </p:txBody>
      </p:sp>
    </p:spTree>
    <p:extLst>
      <p:ext uri="{BB962C8B-B14F-4D97-AF65-F5344CB8AC3E}">
        <p14:creationId xmlns:p14="http://schemas.microsoft.com/office/powerpoint/2010/main" val="21017775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881390" fontAlgn="base">
              <a:spcBef>
                <a:spcPct val="30000"/>
              </a:spcBef>
              <a:spcAft>
                <a:spcPct val="0"/>
              </a:spcAft>
              <a:defRPr/>
            </a:pPr>
            <a:endParaRPr lang="en-US" dirty="0">
              <a:latin typeface="Arial" charset="0"/>
              <a:cs typeface="Arial" charset="0"/>
            </a:endParaRPr>
          </a:p>
          <a:p>
            <a:pPr defTabSz="881390" fontAlgn="base">
              <a:spcBef>
                <a:spcPct val="30000"/>
              </a:spcBef>
              <a:spcAft>
                <a:spcPct val="0"/>
              </a:spcAft>
              <a:defRPr/>
            </a:pPr>
            <a:r>
              <a:rPr lang="en-US" dirty="0">
                <a:latin typeface="Arial" charset="0"/>
                <a:cs typeface="Arial" charset="0"/>
              </a:rPr>
              <a:t>There are a number of ways to be involved with your club</a:t>
            </a:r>
            <a:r>
              <a:rPr lang="en-US" baseline="0" dirty="0">
                <a:latin typeface="Arial" charset="0"/>
                <a:cs typeface="Arial" charset="0"/>
              </a:rPr>
              <a:t>. We know you lead a busy life and understand that you are here to help in any way you can—we are grateful. Here is a list of common ways that members help our club. </a:t>
            </a:r>
          </a:p>
          <a:p>
            <a:pPr defTabSz="881390" fontAlgn="base">
              <a:spcBef>
                <a:spcPct val="30000"/>
              </a:spcBef>
              <a:spcAft>
                <a:spcPct val="0"/>
              </a:spcAft>
              <a:defRPr/>
            </a:pPr>
            <a:endParaRPr lang="en-US" baseline="0" dirty="0">
              <a:latin typeface="Arial" charset="0"/>
              <a:cs typeface="Arial" charset="0"/>
            </a:endParaRPr>
          </a:p>
          <a:p>
            <a:pPr defTabSz="881390" fontAlgn="base">
              <a:spcBef>
                <a:spcPct val="30000"/>
              </a:spcBef>
              <a:spcAft>
                <a:spcPct val="0"/>
              </a:spcAft>
              <a:defRPr/>
            </a:pPr>
            <a:endParaRPr lang="en-US" dirty="0">
              <a:solidFill>
                <a:schemeClr val="tx1"/>
              </a:solidFill>
              <a:latin typeface="Arial" charset="0"/>
              <a:ea typeface="+mn-ea"/>
              <a:cs typeface="Arial" charset="0"/>
            </a:endParaRPr>
          </a:p>
          <a:p>
            <a:endParaRPr lang="en-US" dirty="0"/>
          </a:p>
        </p:txBody>
      </p:sp>
      <p:sp>
        <p:nvSpPr>
          <p:cNvPr id="4" name="Slide Number Placeholder 3"/>
          <p:cNvSpPr>
            <a:spLocks noGrp="1"/>
          </p:cNvSpPr>
          <p:nvPr>
            <p:ph type="sldNum" sz="quarter" idx="10"/>
          </p:nvPr>
        </p:nvSpPr>
        <p:spPr/>
        <p:txBody>
          <a:bodyPr/>
          <a:lstStyle/>
          <a:p>
            <a:fld id="{59201C30-6DBB-46F6-AFD8-6189C7E5FE9A}" type="slidenum">
              <a:rPr lang="en-US" smtClean="0"/>
              <a:pPr/>
              <a:t>33</a:t>
            </a:fld>
            <a:endParaRPr lang="en-US"/>
          </a:p>
        </p:txBody>
      </p:sp>
    </p:spTree>
    <p:extLst>
      <p:ext uri="{BB962C8B-B14F-4D97-AF65-F5344CB8AC3E}">
        <p14:creationId xmlns:p14="http://schemas.microsoft.com/office/powerpoint/2010/main" val="12631090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AC58EA-FF4D-48CF-B24E-60EA6B14F42F}" type="slidenum">
              <a:rPr lang="en-US"/>
              <a:pPr/>
              <a:t>34</a:t>
            </a:fld>
            <a:endParaRPr lang="en-US"/>
          </a:p>
        </p:txBody>
      </p:sp>
      <p:sp>
        <p:nvSpPr>
          <p:cNvPr id="262146" name="Rectangle 6146"/>
          <p:cNvSpPr>
            <a:spLocks noGrp="1" noRot="1" noChangeAspect="1" noChangeArrowheads="1" noTextEdit="1"/>
          </p:cNvSpPr>
          <p:nvPr>
            <p:ph type="sldImg"/>
          </p:nvPr>
        </p:nvSpPr>
        <p:spPr>
          <a:ln/>
        </p:spPr>
      </p:sp>
      <p:sp>
        <p:nvSpPr>
          <p:cNvPr id="262147" name="Rectangle 6147"/>
          <p:cNvSpPr>
            <a:spLocks noGrp="1" noChangeArrowheads="1"/>
          </p:cNvSpPr>
          <p:nvPr>
            <p:ph type="body" idx="1"/>
          </p:nvPr>
        </p:nvSpPr>
        <p:spPr/>
        <p:txBody>
          <a:bodyPr/>
          <a:lstStyle/>
          <a:p>
            <a:endParaRPr lang="en-US" dirty="0"/>
          </a:p>
          <a:p>
            <a:r>
              <a:rPr lang="en-US" dirty="0"/>
              <a:t>We hope </a:t>
            </a:r>
            <a:r>
              <a:rPr lang="en-US" dirty="0" smtClean="0"/>
              <a:t>you get involved </a:t>
            </a:r>
            <a:r>
              <a:rPr lang="en-US" dirty="0"/>
              <a:t>quickly in </a:t>
            </a:r>
            <a:r>
              <a:rPr lang="en-US" dirty="0" smtClean="0"/>
              <a:t>service</a:t>
            </a:r>
            <a:r>
              <a:rPr lang="en-US" baseline="0" dirty="0" smtClean="0"/>
              <a:t> </a:t>
            </a:r>
            <a:r>
              <a:rPr lang="en-US" baseline="0" dirty="0"/>
              <a:t>projects. </a:t>
            </a:r>
            <a:r>
              <a:rPr lang="en-US" baseline="0" dirty="0" smtClean="0"/>
              <a:t> I</a:t>
            </a:r>
            <a:r>
              <a:rPr lang="en-US" dirty="0" smtClean="0"/>
              <a:t>t </a:t>
            </a:r>
            <a:r>
              <a:rPr lang="en-US" dirty="0"/>
              <a:t>is important that new members have an opportunity to participate in a service project right away. We want you to understand that feeling of pride and fulfillment that comes from</a:t>
            </a:r>
            <a:r>
              <a:rPr lang="en-US" baseline="0" dirty="0"/>
              <a:t> being a part of an organization that makes a difference. This feeling of accomplishment is only one of the benefits of being a part of </a:t>
            </a:r>
            <a:r>
              <a:rPr lang="en-US" baseline="0" dirty="0" smtClean="0"/>
              <a:t>a </a:t>
            </a:r>
            <a:r>
              <a:rPr lang="en-US" baseline="0" dirty="0"/>
              <a:t>local Kiwanis </a:t>
            </a:r>
            <a:r>
              <a:rPr lang="en-US" baseline="0" dirty="0" smtClean="0"/>
              <a:t>club</a:t>
            </a:r>
          </a:p>
          <a:p>
            <a:endParaRPr lang="en-US" baseline="0" dirty="0"/>
          </a:p>
          <a:p>
            <a:r>
              <a:rPr lang="en-US" baseline="0" dirty="0"/>
              <a:t>As a member of Kiwanis, you have the chance to change the lives of children all around the world. You will act locally in our community to improve the lives of area children, but our impact as an organization is felt worldwide. You will no doubt build new friendships through serving side-by-side with like-minded people. You will enhance your own leadership skills, and help develop leadership skills in the children we serve. You can also develop business contacts through your relationships in the club and the community. It is what we like to call a “win-win” situation, one where you benefit from being of service to others. </a:t>
            </a:r>
            <a:endParaRPr lang="en-US" dirty="0"/>
          </a:p>
          <a:p>
            <a:endParaRPr lang="en-US" dirty="0"/>
          </a:p>
          <a:p>
            <a:endParaRPr lang="en-US" dirty="0"/>
          </a:p>
        </p:txBody>
      </p:sp>
    </p:spTree>
    <p:extLst>
      <p:ext uri="{BB962C8B-B14F-4D97-AF65-F5344CB8AC3E}">
        <p14:creationId xmlns:p14="http://schemas.microsoft.com/office/powerpoint/2010/main" val="41225037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Kiwanis</a:t>
            </a:r>
            <a:r>
              <a:rPr lang="en-US" baseline="0" dirty="0" smtClean="0"/>
              <a:t> </a:t>
            </a:r>
            <a:r>
              <a:rPr lang="en-US" baseline="0" dirty="0"/>
              <a:t>International believes in working collaboratively with businesses and organizations that share in our dedication to serving children. Here are some of our national partnerships: Landscape Structures Inc., for playground equipment; the Army; Scholastic Books; Nickelodeon, Boy Scouts, Children’s Miracle Network Hospitals – more information and a complete list is on the website at kiwanis.org/partners</a:t>
            </a:r>
          </a:p>
          <a:p>
            <a:endParaRPr lang="en-US" dirty="0"/>
          </a:p>
          <a:p>
            <a:pPr marL="448347" lvl="1" indent="-448347"/>
            <a:r>
              <a:rPr lang="en-US" sz="1300" dirty="0"/>
              <a:t>Our partner’s products, services and reputation must:</a:t>
            </a:r>
          </a:p>
          <a:p>
            <a:pPr lvl="1">
              <a:buFont typeface="Arial" pitchFamily="34" charset="0"/>
              <a:buChar char="•"/>
            </a:pPr>
            <a:r>
              <a:rPr lang="en-US" sz="1300" dirty="0"/>
              <a:t>Be compatible with and complementary to Kiwanis’ mission and values</a:t>
            </a:r>
          </a:p>
          <a:p>
            <a:pPr lvl="1">
              <a:buFont typeface="Arial" pitchFamily="34" charset="0"/>
              <a:buChar char="•"/>
            </a:pPr>
            <a:r>
              <a:rPr lang="en-US" sz="1300" dirty="0"/>
              <a:t>Reflect a high degree of integrity</a:t>
            </a:r>
          </a:p>
          <a:p>
            <a:pPr lvl="1">
              <a:buFont typeface="Arial" pitchFamily="34" charset="0"/>
              <a:buChar char="•"/>
            </a:pPr>
            <a:r>
              <a:rPr lang="en-US" sz="1300" dirty="0"/>
              <a:t>Demonstrate a track record of high-quality products or services</a:t>
            </a:r>
          </a:p>
          <a:p>
            <a:pPr lvl="1">
              <a:buFont typeface="Arial" pitchFamily="34" charset="0"/>
              <a:buChar char="•"/>
            </a:pPr>
            <a:endParaRPr lang="en-US" sz="1300" dirty="0"/>
          </a:p>
          <a:p>
            <a:pPr lvl="0">
              <a:buFont typeface="Arial" pitchFamily="34" charset="0"/>
              <a:buNone/>
            </a:pPr>
            <a:r>
              <a:rPr lang="en-US" sz="1300" dirty="0"/>
              <a:t>There is nothing that prevents your club from partnering with a local vendor or organization that has common values and is working with your clubs to meet the needs of children in your city or town.</a:t>
            </a:r>
          </a:p>
        </p:txBody>
      </p:sp>
      <p:sp>
        <p:nvSpPr>
          <p:cNvPr id="4" name="Slide Number Placeholder 3"/>
          <p:cNvSpPr>
            <a:spLocks noGrp="1"/>
          </p:cNvSpPr>
          <p:nvPr>
            <p:ph type="sldNum" sz="quarter" idx="10"/>
          </p:nvPr>
        </p:nvSpPr>
        <p:spPr/>
        <p:txBody>
          <a:bodyPr/>
          <a:lstStyle/>
          <a:p>
            <a:fld id="{59201C30-6DBB-46F6-AFD8-6189C7E5FE9A}" type="slidenum">
              <a:rPr lang="en-US" smtClean="0"/>
              <a:pPr/>
              <a:t>35</a:t>
            </a:fld>
            <a:endParaRPr lang="en-US"/>
          </a:p>
        </p:txBody>
      </p:sp>
    </p:spTree>
    <p:extLst>
      <p:ext uri="{BB962C8B-B14F-4D97-AF65-F5344CB8AC3E}">
        <p14:creationId xmlns:p14="http://schemas.microsoft.com/office/powerpoint/2010/main" val="22543328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501CA1-72B6-4D7B-B5DB-76D85676B2C4}" type="slidenum">
              <a:rPr lang="en-US"/>
              <a:pPr/>
              <a:t>36</a:t>
            </a:fld>
            <a:endParaRPr lang="en-US"/>
          </a:p>
        </p:txBody>
      </p:sp>
      <p:sp>
        <p:nvSpPr>
          <p:cNvPr id="285698" name="Rectangle 2"/>
          <p:cNvSpPr>
            <a:spLocks noGrp="1" noRot="1" noChangeAspect="1" noChangeArrowheads="1" noTextEdit="1"/>
          </p:cNvSpPr>
          <p:nvPr>
            <p:ph type="sldImg"/>
          </p:nvPr>
        </p:nvSpPr>
        <p:spPr>
          <a:ln/>
        </p:spPr>
      </p:sp>
      <p:sp>
        <p:nvSpPr>
          <p:cNvPr id="285699" name="Rectangle 3"/>
          <p:cNvSpPr>
            <a:spLocks noGrp="1" noChangeArrowheads="1"/>
          </p:cNvSpPr>
          <p:nvPr>
            <p:ph type="body" idx="1"/>
          </p:nvPr>
        </p:nvSpPr>
        <p:spPr>
          <a:xfrm>
            <a:off x="1258888" y="3227009"/>
            <a:ext cx="6584950" cy="3171371"/>
          </a:xfrm>
        </p:spPr>
        <p:txBody>
          <a:bodyPr/>
          <a:lstStyle/>
          <a:p>
            <a:r>
              <a:rPr lang="en-US" dirty="0" smtClean="0"/>
              <a:t>Kiwanis </a:t>
            </a:r>
            <a:r>
              <a:rPr lang="en-US" dirty="0"/>
              <a:t>International conducts an annual convention, which is held to:</a:t>
            </a:r>
          </a:p>
          <a:p>
            <a:pPr lvl="1">
              <a:buFontTx/>
              <a:buChar char="•"/>
            </a:pPr>
            <a:r>
              <a:rPr lang="en-US" dirty="0"/>
              <a:t> Elect International Board members</a:t>
            </a:r>
          </a:p>
          <a:p>
            <a:pPr lvl="1">
              <a:buFontTx/>
              <a:buChar char="•"/>
            </a:pPr>
            <a:r>
              <a:rPr lang="en-US" dirty="0"/>
              <a:t> Amend the International Bylaws</a:t>
            </a:r>
          </a:p>
          <a:p>
            <a:pPr lvl="1">
              <a:buFontTx/>
              <a:buChar char="•"/>
            </a:pPr>
            <a:r>
              <a:rPr lang="en-US" dirty="0"/>
              <a:t> Provide Kiwanis fellowship</a:t>
            </a:r>
          </a:p>
          <a:p>
            <a:pPr lvl="1">
              <a:buFontTx/>
              <a:buChar char="•"/>
            </a:pPr>
            <a:r>
              <a:rPr lang="en-US" dirty="0"/>
              <a:t> Provide Kiwanis education</a:t>
            </a:r>
          </a:p>
          <a:p>
            <a:endParaRPr lang="en-US" baseline="0" dirty="0"/>
          </a:p>
          <a:p>
            <a:r>
              <a:rPr lang="en-US" dirty="0"/>
              <a:t>Each club is allowed to have two delegates and two alternates. These delegates compose the House of Delegates and vote on the election of officers and new members to the Board of Trustees, resolutions, and proposed amendments to the Kiwanis International Bylaws. District conventions and conferences achieve the same objectives but at the district level. Some districts have regional meetings. </a:t>
            </a:r>
            <a:endParaRPr lang="en-US" dirty="0" smtClean="0"/>
          </a:p>
          <a:p>
            <a:r>
              <a:rPr lang="en-US" dirty="0" smtClean="0"/>
              <a:t>Our District Convention</a:t>
            </a:r>
            <a:r>
              <a:rPr lang="en-US" baseline="0" dirty="0" smtClean="0"/>
              <a:t> will be held this year in Georgetown, TX.  We have all kinds of fun things planned  </a:t>
            </a:r>
            <a:r>
              <a:rPr lang="en-US" b="1" baseline="0" dirty="0" smtClean="0"/>
              <a:t>YOU CAN TALK ABOUT SO&lt;E OF THE EVENTS</a:t>
            </a:r>
            <a:endParaRPr lang="en-US" b="1" dirty="0"/>
          </a:p>
          <a:p>
            <a:endParaRPr lang="en-US" dirty="0"/>
          </a:p>
          <a:p>
            <a:endParaRPr lang="en-US" dirty="0"/>
          </a:p>
        </p:txBody>
      </p:sp>
    </p:spTree>
    <p:extLst>
      <p:ext uri="{BB962C8B-B14F-4D97-AF65-F5344CB8AC3E}">
        <p14:creationId xmlns:p14="http://schemas.microsoft.com/office/powerpoint/2010/main" val="6294714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algn="r">
              <a:buSzPct val="25000"/>
            </a:pPr>
            <a:fld id="{00000000-1234-1234-1234-123412341234}" type="slidenum">
              <a:rPr lang="en-US" sz="1300" smtClean="0">
                <a:solidFill>
                  <a:schemeClr val="dk1"/>
                </a:solidFill>
                <a:latin typeface="Calibri"/>
                <a:ea typeface="Calibri"/>
                <a:cs typeface="Calibri"/>
                <a:sym typeface="Calibri"/>
              </a:rPr>
              <a:pPr algn="r">
                <a:buSzPct val="25000"/>
              </a:pPr>
              <a:t>37</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925917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enim background">
    <p:spTree>
      <p:nvGrpSpPr>
        <p:cNvPr id="1" name=""/>
        <p:cNvGrpSpPr/>
        <p:nvPr/>
      </p:nvGrpSpPr>
      <p:grpSpPr>
        <a:xfrm>
          <a:off x="0" y="0"/>
          <a:ext cx="0" cy="0"/>
          <a:chOff x="0" y="0"/>
          <a:chExt cx="0" cy="0"/>
        </a:xfrm>
      </p:grpSpPr>
      <p:pic>
        <p:nvPicPr>
          <p:cNvPr id="5" name="Picture 4" descr="DENIM FULL SCREEN.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304800" y="361950"/>
            <a:ext cx="8610600" cy="634603"/>
          </a:xfrm>
          <a:prstGeom prst="rect">
            <a:avLst/>
          </a:prstGeom>
        </p:spPr>
        <p:txBody>
          <a:bodyPr/>
          <a:lstStyle>
            <a:lvl1pPr algn="ctr">
              <a:defRPr sz="3600" b="1">
                <a:solidFill>
                  <a:schemeClr val="bg1"/>
                </a:solidFill>
                <a:latin typeface="Arial" pitchFamily="34" charset="0"/>
                <a:cs typeface="Arial" pitchFamily="34" charset="0"/>
              </a:defRPr>
            </a:lvl1pPr>
          </a:lstStyle>
          <a:p>
            <a:r>
              <a:rPr lang="en-US" dirty="0"/>
              <a:t>Click to edit Master title style</a:t>
            </a:r>
          </a:p>
        </p:txBody>
      </p:sp>
      <p:sp>
        <p:nvSpPr>
          <p:cNvPr id="7" name="Text Placeholder 6"/>
          <p:cNvSpPr>
            <a:spLocks noGrp="1"/>
          </p:cNvSpPr>
          <p:nvPr>
            <p:ph type="body" sz="quarter" idx="12"/>
          </p:nvPr>
        </p:nvSpPr>
        <p:spPr>
          <a:xfrm>
            <a:off x="762000" y="1200150"/>
            <a:ext cx="7848600" cy="3124200"/>
          </a:xfrm>
          <a:prstGeom prst="rect">
            <a:avLst/>
          </a:prstGeom>
        </p:spPr>
        <p:txBody>
          <a:bodyPr/>
          <a:lstStyle>
            <a:lvl1pPr>
              <a:buNone/>
              <a:defRPr sz="3200">
                <a:solidFill>
                  <a:schemeClr val="bg1"/>
                </a:solidFill>
                <a:latin typeface="Garamond" pitchFamily="18" charset="0"/>
              </a:defRPr>
            </a:lvl1pPr>
            <a:lvl2pPr>
              <a:buNone/>
              <a:defRPr>
                <a:solidFill>
                  <a:schemeClr val="bg1"/>
                </a:solidFill>
              </a:defRPr>
            </a:lvl2pPr>
            <a:lvl3pPr>
              <a:buNone/>
              <a:defRPr>
                <a:solidFill>
                  <a:schemeClr val="bg1"/>
                </a:solidFill>
              </a:defRPr>
            </a:lvl3pPr>
            <a:lvl4pPr>
              <a:buNone/>
              <a:defRPr>
                <a:solidFill>
                  <a:schemeClr val="bg1"/>
                </a:solidFill>
              </a:defRPr>
            </a:lvl4pPr>
            <a:lvl5pPr>
              <a:buNone/>
              <a:defRPr>
                <a:solidFill>
                  <a:schemeClr val="bg1"/>
                </a:solidFill>
              </a:defRPr>
            </a:lvl5pPr>
          </a:lstStyle>
          <a:p>
            <a:pPr lvl="0"/>
            <a:r>
              <a:rPr lang="en-US" dirty="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ullet Points">
    <p:spTree>
      <p:nvGrpSpPr>
        <p:cNvPr id="1" name="Shape 21"/>
        <p:cNvGrpSpPr/>
        <p:nvPr/>
      </p:nvGrpSpPr>
      <p:grpSpPr>
        <a:xfrm>
          <a:off x="0" y="0"/>
          <a:ext cx="0" cy="0"/>
          <a:chOff x="0" y="0"/>
          <a:chExt cx="0" cy="0"/>
        </a:xfrm>
      </p:grpSpPr>
      <p:pic>
        <p:nvPicPr>
          <p:cNvPr id="6" name="Picture 5" descr="HEADER BAR wSEAL 2.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1268730"/>
          </a:xfrm>
          <a:prstGeom prst="rect">
            <a:avLst/>
          </a:prstGeom>
        </p:spPr>
      </p:pic>
      <p:sp>
        <p:nvSpPr>
          <p:cNvPr id="24" name="Shape 24"/>
          <p:cNvSpPr txBox="1">
            <a:spLocks noGrp="1"/>
          </p:cNvSpPr>
          <p:nvPr>
            <p:ph type="title"/>
          </p:nvPr>
        </p:nvSpPr>
        <p:spPr>
          <a:xfrm>
            <a:off x="1371600" y="285750"/>
            <a:ext cx="7086600" cy="634603"/>
          </a:xfrm>
          <a:prstGeom prst="rect">
            <a:avLst/>
          </a:prstGeom>
          <a:noFill/>
          <a:ln>
            <a:noFill/>
          </a:ln>
        </p:spPr>
        <p:txBody>
          <a:bodyPr lIns="91425" tIns="91425" rIns="91425" bIns="91425" anchor="ctr" anchorCtr="0"/>
          <a:lstStyle>
            <a:lvl1pPr marL="0" marR="0" lvl="0" indent="0" algn="l" rtl="0">
              <a:spcBef>
                <a:spcPts val="0"/>
              </a:spcBef>
              <a:buClr>
                <a:schemeClr val="lt1"/>
              </a:buClr>
              <a:buFont typeface="Times New Roman"/>
              <a:buNone/>
              <a:defRPr sz="4400" b="1" i="0" u="none" strike="noStrike" cap="none">
                <a:solidFill>
                  <a:schemeClr val="lt1"/>
                </a:solidFill>
                <a:latin typeface="Arial" pitchFamily="34" charset="0"/>
                <a:ea typeface="Arial" pitchFamily="34" charset="0"/>
                <a:cs typeface="Arial" pitchFamily="34" charset="0"/>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5" name="Shape 22"/>
          <p:cNvSpPr txBox="1">
            <a:spLocks noGrp="1"/>
          </p:cNvSpPr>
          <p:nvPr>
            <p:ph type="body" idx="1"/>
          </p:nvPr>
        </p:nvSpPr>
        <p:spPr>
          <a:xfrm>
            <a:off x="838201" y="1314451"/>
            <a:ext cx="7848599" cy="3280172"/>
          </a:xfrm>
          <a:prstGeom prst="rect">
            <a:avLst/>
          </a:prstGeom>
          <a:noFill/>
          <a:ln>
            <a:noFill/>
          </a:ln>
        </p:spPr>
        <p:txBody>
          <a:bodyPr lIns="91425" tIns="91425" rIns="91425" bIns="91425" anchor="t" anchorCtr="0"/>
          <a:lstStyle>
            <a:lvl1pPr marL="514350" marR="0" lvl="0" indent="-311150" algn="l" rtl="0">
              <a:spcBef>
                <a:spcPts val="640"/>
              </a:spcBef>
              <a:buClr>
                <a:srgbClr val="003974"/>
              </a:buClr>
              <a:buSzPct val="100000"/>
              <a:buFont typeface="Arial"/>
              <a:buChar char="•"/>
              <a:defRPr sz="3200" b="0" i="0" u="none" strike="noStrike" cap="none">
                <a:solidFill>
                  <a:schemeClr val="dk1"/>
                </a:solidFill>
                <a:latin typeface="Garamond" pitchFamily="18" charset="0"/>
                <a:ea typeface="Verdana"/>
                <a:cs typeface="Verdana"/>
                <a:sym typeface="Verdana"/>
              </a:defRPr>
            </a:lvl1pPr>
            <a:lvl2pPr marL="742950" marR="0" lvl="1" indent="-152400" algn="l" rtl="0">
              <a:spcBef>
                <a:spcPts val="560"/>
              </a:spcBef>
              <a:buClr>
                <a:srgbClr val="003974"/>
              </a:buClr>
              <a:buSzPct val="75000"/>
              <a:buFont typeface="Noto Sans Symbols"/>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buClr>
                <a:srgbClr val="003974"/>
              </a:buClr>
              <a:buSzPct val="100000"/>
              <a:buFont typeface="Noto Sans Symbols"/>
              <a:buChar char="•"/>
              <a:defRPr sz="2400" b="0" i="0" u="none" strike="noStrike" cap="none">
                <a:solidFill>
                  <a:schemeClr val="dk1"/>
                </a:solidFill>
                <a:latin typeface="Verdana"/>
                <a:ea typeface="Verdana"/>
                <a:cs typeface="Verdana"/>
                <a:sym typeface="Verdana"/>
              </a:defRPr>
            </a:lvl3pPr>
            <a:lvl4pPr marL="1600200" marR="0" lvl="3" indent="-133350" algn="l" rtl="0">
              <a:spcBef>
                <a:spcPts val="400"/>
              </a:spcBef>
              <a:buClr>
                <a:srgbClr val="003974"/>
              </a:buClr>
              <a:buSzPct val="75000"/>
              <a:buFont typeface="Courier New"/>
              <a:buChar char="o"/>
              <a:defRPr sz="2000" b="0" i="0" u="none" strike="noStrike" cap="none">
                <a:solidFill>
                  <a:schemeClr val="dk1"/>
                </a:solidFill>
                <a:latin typeface="Verdana"/>
                <a:ea typeface="Verdana"/>
                <a:cs typeface="Verdana"/>
                <a:sym typeface="Verdana"/>
              </a:defRPr>
            </a:lvl4pPr>
            <a:lvl5pPr marL="2060575" marR="0" lvl="4" indent="-104775" algn="l" rtl="0">
              <a:spcBef>
                <a:spcPts val="400"/>
              </a:spcBef>
              <a:buClr>
                <a:srgbClr val="003974"/>
              </a:buClr>
              <a:buSzPct val="100000"/>
              <a:buFont typeface="Calibri"/>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ontent block">
    <p:spTree>
      <p:nvGrpSpPr>
        <p:cNvPr id="1" name="Shape 21"/>
        <p:cNvGrpSpPr/>
        <p:nvPr/>
      </p:nvGrpSpPr>
      <p:grpSpPr>
        <a:xfrm>
          <a:off x="0" y="0"/>
          <a:ext cx="0" cy="0"/>
          <a:chOff x="0" y="0"/>
          <a:chExt cx="0" cy="0"/>
        </a:xfrm>
      </p:grpSpPr>
      <p:pic>
        <p:nvPicPr>
          <p:cNvPr id="6" name="Picture 5" descr="HEADER BAR wSEAL 2.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1268730"/>
          </a:xfrm>
          <a:prstGeom prst="rect">
            <a:avLst/>
          </a:prstGeom>
        </p:spPr>
      </p:pic>
      <p:sp>
        <p:nvSpPr>
          <p:cNvPr id="22" name="Shape 22"/>
          <p:cNvSpPr txBox="1">
            <a:spLocks noGrp="1"/>
          </p:cNvSpPr>
          <p:nvPr>
            <p:ph type="body" idx="1"/>
          </p:nvPr>
        </p:nvSpPr>
        <p:spPr>
          <a:xfrm>
            <a:off x="838201" y="1314451"/>
            <a:ext cx="7848599" cy="3280172"/>
          </a:xfrm>
          <a:prstGeom prst="rect">
            <a:avLst/>
          </a:prstGeom>
          <a:noFill/>
          <a:ln>
            <a:noFill/>
          </a:ln>
        </p:spPr>
        <p:txBody>
          <a:bodyPr lIns="91425" tIns="91425" rIns="91425" bIns="91425" anchor="t" anchorCtr="0"/>
          <a:lstStyle>
            <a:lvl1pPr marL="0" marR="0" lvl="0" indent="0" algn="l" rtl="0">
              <a:spcBef>
                <a:spcPts val="640"/>
              </a:spcBef>
              <a:buClr>
                <a:srgbClr val="003974"/>
              </a:buClr>
              <a:buSzPct val="100000"/>
              <a:buFont typeface="Arial"/>
              <a:buNone/>
              <a:defRPr sz="3200" b="0" i="0" u="none" strike="noStrike" cap="none">
                <a:solidFill>
                  <a:schemeClr val="dk1"/>
                </a:solidFill>
                <a:latin typeface="Garamond" pitchFamily="18" charset="0"/>
                <a:ea typeface="Verdana"/>
                <a:cs typeface="Verdana"/>
                <a:sym typeface="Verdana"/>
              </a:defRPr>
            </a:lvl1pPr>
            <a:lvl2pPr marL="742950" marR="0" lvl="1" indent="-152400" algn="l" rtl="0">
              <a:spcBef>
                <a:spcPts val="560"/>
              </a:spcBef>
              <a:buClr>
                <a:srgbClr val="003974"/>
              </a:buClr>
              <a:buSzPct val="75000"/>
              <a:buFont typeface="Noto Sans Symbols"/>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buClr>
                <a:srgbClr val="003974"/>
              </a:buClr>
              <a:buSzPct val="100000"/>
              <a:buFont typeface="Noto Sans Symbols"/>
              <a:buChar char="•"/>
              <a:defRPr sz="2400" b="0" i="0" u="none" strike="noStrike" cap="none">
                <a:solidFill>
                  <a:schemeClr val="dk1"/>
                </a:solidFill>
                <a:latin typeface="Verdana"/>
                <a:ea typeface="Verdana"/>
                <a:cs typeface="Verdana"/>
                <a:sym typeface="Verdana"/>
              </a:defRPr>
            </a:lvl3pPr>
            <a:lvl4pPr marL="1600200" marR="0" lvl="3" indent="-133350" algn="l" rtl="0">
              <a:spcBef>
                <a:spcPts val="400"/>
              </a:spcBef>
              <a:buClr>
                <a:srgbClr val="003974"/>
              </a:buClr>
              <a:buSzPct val="75000"/>
              <a:buFont typeface="Courier New"/>
              <a:buChar char="o"/>
              <a:defRPr sz="2000" b="0" i="0" u="none" strike="noStrike" cap="none">
                <a:solidFill>
                  <a:schemeClr val="dk1"/>
                </a:solidFill>
                <a:latin typeface="Verdana"/>
                <a:ea typeface="Verdana"/>
                <a:cs typeface="Verdana"/>
                <a:sym typeface="Verdana"/>
              </a:defRPr>
            </a:lvl4pPr>
            <a:lvl5pPr marL="2060575" marR="0" lvl="4" indent="-104775" algn="l" rtl="0">
              <a:spcBef>
                <a:spcPts val="400"/>
              </a:spcBef>
              <a:buClr>
                <a:srgbClr val="003974"/>
              </a:buClr>
              <a:buSzPct val="100000"/>
              <a:buFont typeface="Calibri"/>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24" name="Shape 24"/>
          <p:cNvSpPr txBox="1">
            <a:spLocks noGrp="1"/>
          </p:cNvSpPr>
          <p:nvPr>
            <p:ph type="title"/>
          </p:nvPr>
        </p:nvSpPr>
        <p:spPr>
          <a:xfrm>
            <a:off x="1371600" y="285750"/>
            <a:ext cx="7086600" cy="634603"/>
          </a:xfrm>
          <a:prstGeom prst="rect">
            <a:avLst/>
          </a:prstGeom>
          <a:noFill/>
          <a:ln>
            <a:noFill/>
          </a:ln>
        </p:spPr>
        <p:txBody>
          <a:bodyPr lIns="91425" tIns="91425" rIns="91425" bIns="91425" anchor="ctr" anchorCtr="0"/>
          <a:lstStyle>
            <a:lvl1pPr marL="0" marR="0" lvl="0" indent="0" algn="l" rtl="0">
              <a:spcBef>
                <a:spcPts val="0"/>
              </a:spcBef>
              <a:buClr>
                <a:schemeClr val="lt1"/>
              </a:buClr>
              <a:buFont typeface="Times New Roman"/>
              <a:buNone/>
              <a:defRPr sz="4400" b="1" i="0" u="none" strike="noStrike" cap="none">
                <a:solidFill>
                  <a:schemeClr val="lt1"/>
                </a:solidFill>
                <a:latin typeface="Arial" pitchFamily="34" charset="0"/>
                <a:ea typeface="Arial" pitchFamily="34" charset="0"/>
                <a:cs typeface="Arial" pitchFamily="34" charset="0"/>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Bullet Points">
    <p:spTree>
      <p:nvGrpSpPr>
        <p:cNvPr id="1" name="Shape 21"/>
        <p:cNvGrpSpPr/>
        <p:nvPr/>
      </p:nvGrpSpPr>
      <p:grpSpPr>
        <a:xfrm>
          <a:off x="0" y="0"/>
          <a:ext cx="0" cy="0"/>
          <a:chOff x="0" y="0"/>
          <a:chExt cx="0" cy="0"/>
        </a:xfrm>
      </p:grpSpPr>
      <p:pic>
        <p:nvPicPr>
          <p:cNvPr id="7" name="Picture 6" descr="HEADER BAR wSEAL.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1844040"/>
          </a:xfrm>
          <a:prstGeom prst="rect">
            <a:avLst/>
          </a:prstGeom>
        </p:spPr>
      </p:pic>
      <p:sp>
        <p:nvSpPr>
          <p:cNvPr id="22" name="Shape 22"/>
          <p:cNvSpPr txBox="1">
            <a:spLocks noGrp="1"/>
          </p:cNvSpPr>
          <p:nvPr>
            <p:ph type="body" idx="1"/>
          </p:nvPr>
        </p:nvSpPr>
        <p:spPr>
          <a:xfrm>
            <a:off x="838201" y="1314451"/>
            <a:ext cx="7848599" cy="3280172"/>
          </a:xfrm>
          <a:prstGeom prst="rect">
            <a:avLst/>
          </a:prstGeom>
          <a:noFill/>
          <a:ln>
            <a:noFill/>
          </a:ln>
        </p:spPr>
        <p:txBody>
          <a:bodyPr lIns="91425" tIns="91425" rIns="91425" bIns="91425" anchor="t" anchorCtr="0"/>
          <a:lstStyle>
            <a:lvl1pPr marL="514350" marR="0" lvl="0" indent="-311150" algn="l" rtl="0">
              <a:spcBef>
                <a:spcPts val="640"/>
              </a:spcBef>
              <a:buClr>
                <a:srgbClr val="003974"/>
              </a:buClr>
              <a:buSzPct val="100000"/>
              <a:buFont typeface="Arial"/>
              <a:buChar char="•"/>
              <a:defRPr sz="3200" b="0" i="0" u="none" strike="noStrike" cap="none">
                <a:solidFill>
                  <a:schemeClr val="dk1"/>
                </a:solidFill>
                <a:latin typeface="Garamond" pitchFamily="18" charset="0"/>
                <a:ea typeface="Verdana"/>
                <a:cs typeface="Verdana"/>
                <a:sym typeface="Verdana"/>
              </a:defRPr>
            </a:lvl1pPr>
            <a:lvl2pPr marL="742950" marR="0" lvl="1" indent="-152400" algn="l" rtl="0">
              <a:spcBef>
                <a:spcPts val="560"/>
              </a:spcBef>
              <a:buClr>
                <a:srgbClr val="003974"/>
              </a:buClr>
              <a:buSzPct val="75000"/>
              <a:buFont typeface="Noto Sans Symbols"/>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buClr>
                <a:srgbClr val="003974"/>
              </a:buClr>
              <a:buSzPct val="100000"/>
              <a:buFont typeface="Noto Sans Symbols"/>
              <a:buChar char="•"/>
              <a:defRPr sz="2400" b="0" i="0" u="none" strike="noStrike" cap="none">
                <a:solidFill>
                  <a:schemeClr val="dk1"/>
                </a:solidFill>
                <a:latin typeface="Verdana"/>
                <a:ea typeface="Verdana"/>
                <a:cs typeface="Verdana"/>
                <a:sym typeface="Verdana"/>
              </a:defRPr>
            </a:lvl3pPr>
            <a:lvl4pPr marL="1600200" marR="0" lvl="3" indent="-133350" algn="l" rtl="0">
              <a:spcBef>
                <a:spcPts val="400"/>
              </a:spcBef>
              <a:buClr>
                <a:srgbClr val="003974"/>
              </a:buClr>
              <a:buSzPct val="75000"/>
              <a:buFont typeface="Courier New"/>
              <a:buChar char="o"/>
              <a:defRPr sz="2000" b="0" i="0" u="none" strike="noStrike" cap="none">
                <a:solidFill>
                  <a:schemeClr val="dk1"/>
                </a:solidFill>
                <a:latin typeface="Verdana"/>
                <a:ea typeface="Verdana"/>
                <a:cs typeface="Verdana"/>
                <a:sym typeface="Verdana"/>
              </a:defRPr>
            </a:lvl4pPr>
            <a:lvl5pPr marL="2060575" marR="0" lvl="4" indent="-104775" algn="l" rtl="0">
              <a:spcBef>
                <a:spcPts val="400"/>
              </a:spcBef>
              <a:buClr>
                <a:srgbClr val="003974"/>
              </a:buClr>
              <a:buSzPct val="100000"/>
              <a:buFont typeface="Calibri"/>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24" name="Shape 24"/>
          <p:cNvSpPr txBox="1">
            <a:spLocks noGrp="1"/>
          </p:cNvSpPr>
          <p:nvPr>
            <p:ph type="title"/>
          </p:nvPr>
        </p:nvSpPr>
        <p:spPr>
          <a:xfrm>
            <a:off x="838200" y="336947"/>
            <a:ext cx="7086600" cy="634603"/>
          </a:xfrm>
          <a:prstGeom prst="rect">
            <a:avLst/>
          </a:prstGeom>
          <a:noFill/>
          <a:ln>
            <a:noFill/>
          </a:ln>
        </p:spPr>
        <p:txBody>
          <a:bodyPr lIns="91425" tIns="91425" rIns="91425" bIns="91425" anchor="ctr" anchorCtr="0"/>
          <a:lstStyle>
            <a:lvl1pPr marL="0" marR="0" lvl="0" indent="0" algn="l" rtl="0">
              <a:spcBef>
                <a:spcPts val="0"/>
              </a:spcBef>
              <a:buClr>
                <a:schemeClr val="lt1"/>
              </a:buClr>
              <a:buFont typeface="Times New Roman"/>
              <a:buNone/>
              <a:defRPr sz="4400" b="1" i="0" u="none" strike="noStrike" cap="none">
                <a:solidFill>
                  <a:schemeClr val="lt1"/>
                </a:solidFill>
                <a:latin typeface="Arial" pitchFamily="34" charset="0"/>
                <a:ea typeface="Arial" pitchFamily="34" charset="0"/>
                <a:cs typeface="Arial" pitchFamily="34" charset="0"/>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t Block">
    <p:spTree>
      <p:nvGrpSpPr>
        <p:cNvPr id="1" name="Shape 21"/>
        <p:cNvGrpSpPr/>
        <p:nvPr/>
      </p:nvGrpSpPr>
      <p:grpSpPr>
        <a:xfrm>
          <a:off x="0" y="0"/>
          <a:ext cx="0" cy="0"/>
          <a:chOff x="0" y="0"/>
          <a:chExt cx="0" cy="0"/>
        </a:xfrm>
      </p:grpSpPr>
      <p:pic>
        <p:nvPicPr>
          <p:cNvPr id="7" name="Picture 6" descr="HEADER BAR wSEAL.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1844040"/>
          </a:xfrm>
          <a:prstGeom prst="rect">
            <a:avLst/>
          </a:prstGeom>
        </p:spPr>
      </p:pic>
      <p:sp>
        <p:nvSpPr>
          <p:cNvPr id="22" name="Shape 22"/>
          <p:cNvSpPr txBox="1">
            <a:spLocks noGrp="1"/>
          </p:cNvSpPr>
          <p:nvPr>
            <p:ph type="body" idx="1"/>
          </p:nvPr>
        </p:nvSpPr>
        <p:spPr>
          <a:xfrm>
            <a:off x="838201" y="1314451"/>
            <a:ext cx="7848599" cy="3280172"/>
          </a:xfrm>
          <a:prstGeom prst="rect">
            <a:avLst/>
          </a:prstGeom>
          <a:noFill/>
          <a:ln>
            <a:noFill/>
          </a:ln>
        </p:spPr>
        <p:txBody>
          <a:bodyPr lIns="91425" tIns="91425" rIns="91425" bIns="91425" anchor="t" anchorCtr="0"/>
          <a:lstStyle>
            <a:lvl1pPr marL="0" marR="0" lvl="0" indent="0" algn="l" rtl="0">
              <a:spcBef>
                <a:spcPts val="640"/>
              </a:spcBef>
              <a:buClr>
                <a:srgbClr val="003974"/>
              </a:buClr>
              <a:buSzPct val="100000"/>
              <a:buFont typeface="Arial"/>
              <a:buNone/>
              <a:defRPr sz="3200" b="0" i="0" u="none" strike="noStrike" cap="none">
                <a:solidFill>
                  <a:schemeClr val="dk1"/>
                </a:solidFill>
                <a:latin typeface="Garamond" pitchFamily="18" charset="0"/>
                <a:ea typeface="Verdana"/>
                <a:cs typeface="Verdana"/>
                <a:sym typeface="Verdana"/>
              </a:defRPr>
            </a:lvl1pPr>
            <a:lvl2pPr marL="742950" marR="0" lvl="1" indent="-152400" algn="l" rtl="0">
              <a:spcBef>
                <a:spcPts val="560"/>
              </a:spcBef>
              <a:buClr>
                <a:srgbClr val="003974"/>
              </a:buClr>
              <a:buSzPct val="75000"/>
              <a:buFont typeface="Noto Sans Symbols"/>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buClr>
                <a:srgbClr val="003974"/>
              </a:buClr>
              <a:buSzPct val="100000"/>
              <a:buFont typeface="Noto Sans Symbols"/>
              <a:buChar char="•"/>
              <a:defRPr sz="2400" b="0" i="0" u="none" strike="noStrike" cap="none">
                <a:solidFill>
                  <a:schemeClr val="dk1"/>
                </a:solidFill>
                <a:latin typeface="Verdana"/>
                <a:ea typeface="Verdana"/>
                <a:cs typeface="Verdana"/>
                <a:sym typeface="Verdana"/>
              </a:defRPr>
            </a:lvl3pPr>
            <a:lvl4pPr marL="1600200" marR="0" lvl="3" indent="-133350" algn="l" rtl="0">
              <a:spcBef>
                <a:spcPts val="400"/>
              </a:spcBef>
              <a:buClr>
                <a:srgbClr val="003974"/>
              </a:buClr>
              <a:buSzPct val="75000"/>
              <a:buFont typeface="Courier New"/>
              <a:buChar char="o"/>
              <a:defRPr sz="2000" b="0" i="0" u="none" strike="noStrike" cap="none">
                <a:solidFill>
                  <a:schemeClr val="dk1"/>
                </a:solidFill>
                <a:latin typeface="Verdana"/>
                <a:ea typeface="Verdana"/>
                <a:cs typeface="Verdana"/>
                <a:sym typeface="Verdana"/>
              </a:defRPr>
            </a:lvl4pPr>
            <a:lvl5pPr marL="2060575" marR="0" lvl="4" indent="-104775" algn="l" rtl="0">
              <a:spcBef>
                <a:spcPts val="400"/>
              </a:spcBef>
              <a:buClr>
                <a:srgbClr val="003974"/>
              </a:buClr>
              <a:buSzPct val="100000"/>
              <a:buFont typeface="Calibri"/>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24" name="Shape 24"/>
          <p:cNvSpPr txBox="1">
            <a:spLocks noGrp="1"/>
          </p:cNvSpPr>
          <p:nvPr>
            <p:ph type="title"/>
          </p:nvPr>
        </p:nvSpPr>
        <p:spPr>
          <a:xfrm>
            <a:off x="838200" y="336947"/>
            <a:ext cx="7086600" cy="634603"/>
          </a:xfrm>
          <a:prstGeom prst="rect">
            <a:avLst/>
          </a:prstGeom>
          <a:noFill/>
          <a:ln>
            <a:noFill/>
          </a:ln>
        </p:spPr>
        <p:txBody>
          <a:bodyPr lIns="91425" tIns="91425" rIns="91425" bIns="91425" anchor="ctr" anchorCtr="0"/>
          <a:lstStyle>
            <a:lvl1pPr marL="0" marR="0" lvl="0" indent="0" algn="l" rtl="0">
              <a:spcBef>
                <a:spcPts val="0"/>
              </a:spcBef>
              <a:buClr>
                <a:schemeClr val="lt1"/>
              </a:buClr>
              <a:buFont typeface="Times New Roman"/>
              <a:buNone/>
              <a:defRPr sz="4400" b="1" i="0" u="none" strike="noStrike" cap="none">
                <a:solidFill>
                  <a:schemeClr val="lt1"/>
                </a:solidFill>
                <a:latin typeface="Arial" pitchFamily="34" charset="0"/>
                <a:ea typeface="Arial" pitchFamily="34" charset="0"/>
                <a:cs typeface="Arial" pitchFamily="34" charset="0"/>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enim Left Pin Bullets">
    <p:spTree>
      <p:nvGrpSpPr>
        <p:cNvPr id="1" name=""/>
        <p:cNvGrpSpPr/>
        <p:nvPr/>
      </p:nvGrpSpPr>
      <p:grpSpPr>
        <a:xfrm>
          <a:off x="0" y="0"/>
          <a:ext cx="0" cy="0"/>
          <a:chOff x="0" y="0"/>
          <a:chExt cx="0" cy="0"/>
        </a:xfrm>
      </p:grpSpPr>
      <p:pic>
        <p:nvPicPr>
          <p:cNvPr id="3" name="Picture 2" descr="denim sidebar.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286000" cy="5143500"/>
          </a:xfrm>
          <a:prstGeom prst="rect">
            <a:avLst/>
          </a:prstGeom>
        </p:spPr>
      </p:pic>
      <p:sp>
        <p:nvSpPr>
          <p:cNvPr id="4" name="Shape 22"/>
          <p:cNvSpPr txBox="1">
            <a:spLocks noGrp="1"/>
          </p:cNvSpPr>
          <p:nvPr>
            <p:ph type="body" idx="1"/>
          </p:nvPr>
        </p:nvSpPr>
        <p:spPr>
          <a:xfrm>
            <a:off x="2743200" y="1123950"/>
            <a:ext cx="5943600" cy="3470673"/>
          </a:xfrm>
          <a:prstGeom prst="rect">
            <a:avLst/>
          </a:prstGeom>
          <a:noFill/>
          <a:ln>
            <a:noFill/>
          </a:ln>
        </p:spPr>
        <p:txBody>
          <a:bodyPr lIns="91425" tIns="91425" rIns="91425" bIns="91425" anchor="t" anchorCtr="0"/>
          <a:lstStyle>
            <a:lvl1pPr marL="514350" marR="0" lvl="0" indent="-311150" algn="l" rtl="0">
              <a:spcBef>
                <a:spcPts val="640"/>
              </a:spcBef>
              <a:buClr>
                <a:srgbClr val="003974"/>
              </a:buClr>
              <a:buSzPct val="100000"/>
              <a:buFont typeface="Arial"/>
              <a:buChar char="•"/>
              <a:defRPr sz="3200" b="0" i="0" u="none" strike="noStrike" cap="none">
                <a:solidFill>
                  <a:schemeClr val="dk1"/>
                </a:solidFill>
                <a:latin typeface="Garamond" pitchFamily="18" charset="0"/>
                <a:ea typeface="Verdana"/>
                <a:cs typeface="Verdana"/>
                <a:sym typeface="Verdana"/>
              </a:defRPr>
            </a:lvl1pPr>
            <a:lvl2pPr marL="742950" marR="0" lvl="1" indent="-152400" algn="l" rtl="0">
              <a:spcBef>
                <a:spcPts val="560"/>
              </a:spcBef>
              <a:buClr>
                <a:srgbClr val="003974"/>
              </a:buClr>
              <a:buSzPct val="75000"/>
              <a:buFont typeface="Noto Sans Symbols"/>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buClr>
                <a:srgbClr val="003974"/>
              </a:buClr>
              <a:buSzPct val="100000"/>
              <a:buFont typeface="Noto Sans Symbols"/>
              <a:buChar char="•"/>
              <a:defRPr sz="2400" b="0" i="0" u="none" strike="noStrike" cap="none">
                <a:solidFill>
                  <a:schemeClr val="dk1"/>
                </a:solidFill>
                <a:latin typeface="Verdana"/>
                <a:ea typeface="Verdana"/>
                <a:cs typeface="Verdana"/>
                <a:sym typeface="Verdana"/>
              </a:defRPr>
            </a:lvl3pPr>
            <a:lvl4pPr marL="1600200" marR="0" lvl="3" indent="-133350" algn="l" rtl="0">
              <a:spcBef>
                <a:spcPts val="400"/>
              </a:spcBef>
              <a:buClr>
                <a:srgbClr val="003974"/>
              </a:buClr>
              <a:buSzPct val="75000"/>
              <a:buFont typeface="Courier New"/>
              <a:buChar char="o"/>
              <a:defRPr sz="2000" b="0" i="0" u="none" strike="noStrike" cap="none">
                <a:solidFill>
                  <a:schemeClr val="dk1"/>
                </a:solidFill>
                <a:latin typeface="Verdana"/>
                <a:ea typeface="Verdana"/>
                <a:cs typeface="Verdana"/>
                <a:sym typeface="Verdana"/>
              </a:defRPr>
            </a:lvl4pPr>
            <a:lvl5pPr marL="2060575" marR="0" lvl="4" indent="-104775" algn="l" rtl="0">
              <a:spcBef>
                <a:spcPts val="400"/>
              </a:spcBef>
              <a:buClr>
                <a:srgbClr val="003974"/>
              </a:buClr>
              <a:buSzPct val="100000"/>
              <a:buFont typeface="Calibri"/>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5" name="Shape 24"/>
          <p:cNvSpPr txBox="1">
            <a:spLocks noGrp="1"/>
          </p:cNvSpPr>
          <p:nvPr>
            <p:ph type="title"/>
          </p:nvPr>
        </p:nvSpPr>
        <p:spPr>
          <a:xfrm>
            <a:off x="2286000" y="489347"/>
            <a:ext cx="6858000" cy="634603"/>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Times New Roman"/>
              <a:buNone/>
              <a:defRPr sz="4400" b="1" i="0" u="none" strike="noStrike" cap="none">
                <a:solidFill>
                  <a:schemeClr val="tx1"/>
                </a:solidFill>
                <a:latin typeface="Arial" pitchFamily="34" charset="0"/>
                <a:ea typeface="Arial" pitchFamily="34" charset="0"/>
                <a:cs typeface="Arial" pitchFamily="34" charset="0"/>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enim Left Pin Content Block">
    <p:spTree>
      <p:nvGrpSpPr>
        <p:cNvPr id="1" name=""/>
        <p:cNvGrpSpPr/>
        <p:nvPr/>
      </p:nvGrpSpPr>
      <p:grpSpPr>
        <a:xfrm>
          <a:off x="0" y="0"/>
          <a:ext cx="0" cy="0"/>
          <a:chOff x="0" y="0"/>
          <a:chExt cx="0" cy="0"/>
        </a:xfrm>
      </p:grpSpPr>
      <p:pic>
        <p:nvPicPr>
          <p:cNvPr id="3" name="Picture 2" descr="denim sidebar.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286000" cy="5143500"/>
          </a:xfrm>
          <a:prstGeom prst="rect">
            <a:avLst/>
          </a:prstGeom>
        </p:spPr>
      </p:pic>
      <p:sp>
        <p:nvSpPr>
          <p:cNvPr id="5" name="Shape 24"/>
          <p:cNvSpPr txBox="1">
            <a:spLocks noGrp="1"/>
          </p:cNvSpPr>
          <p:nvPr>
            <p:ph type="title"/>
          </p:nvPr>
        </p:nvSpPr>
        <p:spPr>
          <a:xfrm>
            <a:off x="2286000" y="489347"/>
            <a:ext cx="6858000" cy="634603"/>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Times New Roman"/>
              <a:buNone/>
              <a:defRPr sz="4400" b="1" i="0" u="none" strike="noStrike" cap="none">
                <a:solidFill>
                  <a:schemeClr val="tx1"/>
                </a:solidFill>
                <a:latin typeface="Arial" pitchFamily="34" charset="0"/>
                <a:ea typeface="Arial" pitchFamily="34" charset="0"/>
                <a:cs typeface="Arial" pitchFamily="34" charset="0"/>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6" name="Shape 22"/>
          <p:cNvSpPr txBox="1">
            <a:spLocks noGrp="1"/>
          </p:cNvSpPr>
          <p:nvPr>
            <p:ph type="body" idx="1"/>
          </p:nvPr>
        </p:nvSpPr>
        <p:spPr>
          <a:xfrm>
            <a:off x="2895600" y="1314451"/>
            <a:ext cx="5791200" cy="3280172"/>
          </a:xfrm>
          <a:prstGeom prst="rect">
            <a:avLst/>
          </a:prstGeom>
          <a:noFill/>
          <a:ln>
            <a:noFill/>
          </a:ln>
        </p:spPr>
        <p:txBody>
          <a:bodyPr lIns="91425" tIns="91425" rIns="91425" bIns="91425" anchor="t" anchorCtr="0"/>
          <a:lstStyle>
            <a:lvl1pPr marL="0" marR="0" lvl="0" indent="0" algn="l" rtl="0">
              <a:spcBef>
                <a:spcPts val="640"/>
              </a:spcBef>
              <a:buClr>
                <a:srgbClr val="003974"/>
              </a:buClr>
              <a:buSzPct val="100000"/>
              <a:buFont typeface="Arial"/>
              <a:buNone/>
              <a:defRPr sz="3200" b="0" i="0" u="none" strike="noStrike" cap="none">
                <a:solidFill>
                  <a:schemeClr val="dk1"/>
                </a:solidFill>
                <a:latin typeface="Garamond" pitchFamily="18" charset="0"/>
                <a:ea typeface="Verdana"/>
                <a:cs typeface="Verdana"/>
                <a:sym typeface="Verdana"/>
              </a:defRPr>
            </a:lvl1pPr>
            <a:lvl2pPr marL="742950" marR="0" lvl="1" indent="-152400" algn="l" rtl="0">
              <a:spcBef>
                <a:spcPts val="560"/>
              </a:spcBef>
              <a:buClr>
                <a:srgbClr val="003974"/>
              </a:buClr>
              <a:buSzPct val="75000"/>
              <a:buFont typeface="Noto Sans Symbols"/>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buClr>
                <a:srgbClr val="003974"/>
              </a:buClr>
              <a:buSzPct val="100000"/>
              <a:buFont typeface="Noto Sans Symbols"/>
              <a:buChar char="•"/>
              <a:defRPr sz="2400" b="0" i="0" u="none" strike="noStrike" cap="none">
                <a:solidFill>
                  <a:schemeClr val="dk1"/>
                </a:solidFill>
                <a:latin typeface="Verdana"/>
                <a:ea typeface="Verdana"/>
                <a:cs typeface="Verdana"/>
                <a:sym typeface="Verdana"/>
              </a:defRPr>
            </a:lvl3pPr>
            <a:lvl4pPr marL="1600200" marR="0" lvl="3" indent="-133350" algn="l" rtl="0">
              <a:spcBef>
                <a:spcPts val="400"/>
              </a:spcBef>
              <a:buClr>
                <a:srgbClr val="003974"/>
              </a:buClr>
              <a:buSzPct val="75000"/>
              <a:buFont typeface="Courier New"/>
              <a:buChar char="o"/>
              <a:defRPr sz="2000" b="0" i="0" u="none" strike="noStrike" cap="none">
                <a:solidFill>
                  <a:schemeClr val="dk1"/>
                </a:solidFill>
                <a:latin typeface="Verdana"/>
                <a:ea typeface="Verdana"/>
                <a:cs typeface="Verdana"/>
                <a:sym typeface="Verdana"/>
              </a:defRPr>
            </a:lvl4pPr>
            <a:lvl5pPr marL="2060575" marR="0" lvl="4" indent="-104775" algn="l" rtl="0">
              <a:spcBef>
                <a:spcPts val="400"/>
              </a:spcBef>
              <a:buClr>
                <a:srgbClr val="003974"/>
              </a:buClr>
              <a:buSzPct val="100000"/>
              <a:buFont typeface="Calibri"/>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enim Right Pin Bullets">
    <p:spTree>
      <p:nvGrpSpPr>
        <p:cNvPr id="1" name=""/>
        <p:cNvGrpSpPr/>
        <p:nvPr/>
      </p:nvGrpSpPr>
      <p:grpSpPr>
        <a:xfrm>
          <a:off x="0" y="0"/>
          <a:ext cx="0" cy="0"/>
          <a:chOff x="0" y="0"/>
          <a:chExt cx="0" cy="0"/>
        </a:xfrm>
      </p:grpSpPr>
      <p:sp>
        <p:nvSpPr>
          <p:cNvPr id="4" name="Shape 22"/>
          <p:cNvSpPr txBox="1">
            <a:spLocks noGrp="1"/>
          </p:cNvSpPr>
          <p:nvPr>
            <p:ph type="body" idx="1"/>
          </p:nvPr>
        </p:nvSpPr>
        <p:spPr>
          <a:xfrm>
            <a:off x="457200" y="1123950"/>
            <a:ext cx="5943600" cy="3699273"/>
          </a:xfrm>
          <a:prstGeom prst="rect">
            <a:avLst/>
          </a:prstGeom>
          <a:noFill/>
          <a:ln>
            <a:noFill/>
          </a:ln>
        </p:spPr>
        <p:txBody>
          <a:bodyPr lIns="91425" tIns="91425" rIns="91425" bIns="91425" anchor="t" anchorCtr="0"/>
          <a:lstStyle>
            <a:lvl1pPr marL="514350" marR="0" lvl="0" indent="-311150" algn="l" rtl="0">
              <a:spcBef>
                <a:spcPts val="640"/>
              </a:spcBef>
              <a:buClr>
                <a:srgbClr val="003974"/>
              </a:buClr>
              <a:buSzPct val="100000"/>
              <a:buFont typeface="Arial"/>
              <a:buChar char="•"/>
              <a:defRPr sz="3200" b="0" i="0" u="none" strike="noStrike" cap="none">
                <a:solidFill>
                  <a:schemeClr val="dk1"/>
                </a:solidFill>
                <a:latin typeface="Garamond" pitchFamily="18" charset="0"/>
                <a:ea typeface="Verdana"/>
                <a:cs typeface="Verdana"/>
                <a:sym typeface="Verdana"/>
              </a:defRPr>
            </a:lvl1pPr>
            <a:lvl2pPr marL="742950" marR="0" lvl="1" indent="-152400" algn="l" rtl="0">
              <a:spcBef>
                <a:spcPts val="560"/>
              </a:spcBef>
              <a:buClr>
                <a:srgbClr val="003974"/>
              </a:buClr>
              <a:buSzPct val="75000"/>
              <a:buFont typeface="Noto Sans Symbols"/>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buClr>
                <a:srgbClr val="003974"/>
              </a:buClr>
              <a:buSzPct val="100000"/>
              <a:buFont typeface="Noto Sans Symbols"/>
              <a:buChar char="•"/>
              <a:defRPr sz="2400" b="0" i="0" u="none" strike="noStrike" cap="none">
                <a:solidFill>
                  <a:schemeClr val="dk1"/>
                </a:solidFill>
                <a:latin typeface="Verdana"/>
                <a:ea typeface="Verdana"/>
                <a:cs typeface="Verdana"/>
                <a:sym typeface="Verdana"/>
              </a:defRPr>
            </a:lvl3pPr>
            <a:lvl4pPr marL="1600200" marR="0" lvl="3" indent="-133350" algn="l" rtl="0">
              <a:spcBef>
                <a:spcPts val="400"/>
              </a:spcBef>
              <a:buClr>
                <a:srgbClr val="003974"/>
              </a:buClr>
              <a:buSzPct val="75000"/>
              <a:buFont typeface="Courier New"/>
              <a:buChar char="o"/>
              <a:defRPr sz="2000" b="0" i="0" u="none" strike="noStrike" cap="none">
                <a:solidFill>
                  <a:schemeClr val="dk1"/>
                </a:solidFill>
                <a:latin typeface="Verdana"/>
                <a:ea typeface="Verdana"/>
                <a:cs typeface="Verdana"/>
                <a:sym typeface="Verdana"/>
              </a:defRPr>
            </a:lvl4pPr>
            <a:lvl5pPr marL="2060575" marR="0" lvl="4" indent="-104775" algn="l" rtl="0">
              <a:spcBef>
                <a:spcPts val="400"/>
              </a:spcBef>
              <a:buClr>
                <a:srgbClr val="003974"/>
              </a:buClr>
              <a:buSzPct val="100000"/>
              <a:buFont typeface="Calibri"/>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5" name="Shape 24"/>
          <p:cNvSpPr txBox="1">
            <a:spLocks noGrp="1"/>
          </p:cNvSpPr>
          <p:nvPr>
            <p:ph type="title"/>
          </p:nvPr>
        </p:nvSpPr>
        <p:spPr>
          <a:xfrm>
            <a:off x="0" y="489347"/>
            <a:ext cx="6858000" cy="634603"/>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Times New Roman"/>
              <a:buNone/>
              <a:defRPr sz="4400" b="1" i="0" u="none" strike="noStrike" cap="none">
                <a:solidFill>
                  <a:schemeClr val="tx1"/>
                </a:solidFill>
                <a:latin typeface="Arial" pitchFamily="34" charset="0"/>
                <a:ea typeface="Arial" pitchFamily="34" charset="0"/>
                <a:cs typeface="Arial" pitchFamily="34" charset="0"/>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pic>
        <p:nvPicPr>
          <p:cNvPr id="6" name="Picture 5" descr="RIGHT SIDEBAR w SEAL.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58000" y="0"/>
            <a:ext cx="2286000" cy="514350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nim Right Pin Content Block">
    <p:spTree>
      <p:nvGrpSpPr>
        <p:cNvPr id="1" name=""/>
        <p:cNvGrpSpPr/>
        <p:nvPr/>
      </p:nvGrpSpPr>
      <p:grpSpPr>
        <a:xfrm>
          <a:off x="0" y="0"/>
          <a:ext cx="0" cy="0"/>
          <a:chOff x="0" y="0"/>
          <a:chExt cx="0" cy="0"/>
        </a:xfrm>
      </p:grpSpPr>
      <p:sp>
        <p:nvSpPr>
          <p:cNvPr id="5" name="Shape 24"/>
          <p:cNvSpPr txBox="1">
            <a:spLocks noGrp="1"/>
          </p:cNvSpPr>
          <p:nvPr>
            <p:ph type="title"/>
          </p:nvPr>
        </p:nvSpPr>
        <p:spPr>
          <a:xfrm>
            <a:off x="0" y="489347"/>
            <a:ext cx="6858000" cy="634603"/>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Times New Roman"/>
              <a:buNone/>
              <a:defRPr sz="4400" b="1" i="0" u="none" strike="noStrike" cap="none">
                <a:solidFill>
                  <a:schemeClr val="tx1"/>
                </a:solidFill>
                <a:latin typeface="Arial" pitchFamily="34" charset="0"/>
                <a:ea typeface="Arial" pitchFamily="34" charset="0"/>
                <a:cs typeface="Arial" pitchFamily="34" charset="0"/>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6" name="Shape 22"/>
          <p:cNvSpPr txBox="1">
            <a:spLocks noGrp="1"/>
          </p:cNvSpPr>
          <p:nvPr>
            <p:ph type="body" idx="1"/>
          </p:nvPr>
        </p:nvSpPr>
        <p:spPr>
          <a:xfrm>
            <a:off x="914400" y="1200150"/>
            <a:ext cx="5791200" cy="3280172"/>
          </a:xfrm>
          <a:prstGeom prst="rect">
            <a:avLst/>
          </a:prstGeom>
          <a:noFill/>
          <a:ln>
            <a:noFill/>
          </a:ln>
        </p:spPr>
        <p:txBody>
          <a:bodyPr lIns="91425" tIns="91425" rIns="91425" bIns="91425" anchor="t" anchorCtr="0"/>
          <a:lstStyle>
            <a:lvl1pPr marL="0" marR="0" lvl="0" indent="0" algn="l" rtl="0">
              <a:spcBef>
                <a:spcPts val="640"/>
              </a:spcBef>
              <a:buClr>
                <a:srgbClr val="003974"/>
              </a:buClr>
              <a:buSzPct val="100000"/>
              <a:buFont typeface="Arial"/>
              <a:buNone/>
              <a:defRPr sz="3200" b="0" i="0" u="none" strike="noStrike" cap="none">
                <a:solidFill>
                  <a:schemeClr val="dk1"/>
                </a:solidFill>
                <a:latin typeface="Garamond" pitchFamily="18" charset="0"/>
                <a:ea typeface="Verdana"/>
                <a:cs typeface="Verdana"/>
                <a:sym typeface="Verdana"/>
              </a:defRPr>
            </a:lvl1pPr>
            <a:lvl2pPr marL="742950" marR="0" lvl="1" indent="-152400" algn="l" rtl="0">
              <a:spcBef>
                <a:spcPts val="560"/>
              </a:spcBef>
              <a:buClr>
                <a:srgbClr val="003974"/>
              </a:buClr>
              <a:buSzPct val="75000"/>
              <a:buFont typeface="Noto Sans Symbols"/>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buClr>
                <a:srgbClr val="003974"/>
              </a:buClr>
              <a:buSzPct val="100000"/>
              <a:buFont typeface="Noto Sans Symbols"/>
              <a:buChar char="•"/>
              <a:defRPr sz="2400" b="0" i="0" u="none" strike="noStrike" cap="none">
                <a:solidFill>
                  <a:schemeClr val="dk1"/>
                </a:solidFill>
                <a:latin typeface="Verdana"/>
                <a:ea typeface="Verdana"/>
                <a:cs typeface="Verdana"/>
                <a:sym typeface="Verdana"/>
              </a:defRPr>
            </a:lvl3pPr>
            <a:lvl4pPr marL="1600200" marR="0" lvl="3" indent="-133350" algn="l" rtl="0">
              <a:spcBef>
                <a:spcPts val="400"/>
              </a:spcBef>
              <a:buClr>
                <a:srgbClr val="003974"/>
              </a:buClr>
              <a:buSzPct val="75000"/>
              <a:buFont typeface="Courier New"/>
              <a:buChar char="o"/>
              <a:defRPr sz="2000" b="0" i="0" u="none" strike="noStrike" cap="none">
                <a:solidFill>
                  <a:schemeClr val="dk1"/>
                </a:solidFill>
                <a:latin typeface="Verdana"/>
                <a:ea typeface="Verdana"/>
                <a:cs typeface="Verdana"/>
                <a:sym typeface="Verdana"/>
              </a:defRPr>
            </a:lvl4pPr>
            <a:lvl5pPr marL="2060575" marR="0" lvl="4" indent="-104775" algn="l" rtl="0">
              <a:spcBef>
                <a:spcPts val="400"/>
              </a:spcBef>
              <a:buClr>
                <a:srgbClr val="003974"/>
              </a:buClr>
              <a:buSzPct val="100000"/>
              <a:buFont typeface="Calibri"/>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dirty="0"/>
          </a:p>
        </p:txBody>
      </p:sp>
      <p:pic>
        <p:nvPicPr>
          <p:cNvPr id="7" name="Picture 6" descr="RIGHT SIDEBAR w SEAL.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58000" y="0"/>
            <a:ext cx="2286000" cy="514350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ullet Points">
    <p:spTree>
      <p:nvGrpSpPr>
        <p:cNvPr id="1" name="Shape 21"/>
        <p:cNvGrpSpPr/>
        <p:nvPr/>
      </p:nvGrpSpPr>
      <p:grpSpPr>
        <a:xfrm>
          <a:off x="0" y="0"/>
          <a:ext cx="0" cy="0"/>
          <a:chOff x="0" y="0"/>
          <a:chExt cx="0" cy="0"/>
        </a:xfrm>
      </p:grpSpPr>
      <p:pic>
        <p:nvPicPr>
          <p:cNvPr id="5" name="Picture 4" descr="HEADER BAR.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1268730"/>
          </a:xfrm>
          <a:prstGeom prst="rect">
            <a:avLst/>
          </a:prstGeom>
        </p:spPr>
      </p:pic>
      <p:sp>
        <p:nvSpPr>
          <p:cNvPr id="22" name="Shape 22"/>
          <p:cNvSpPr txBox="1">
            <a:spLocks noGrp="1"/>
          </p:cNvSpPr>
          <p:nvPr>
            <p:ph type="body" idx="1"/>
          </p:nvPr>
        </p:nvSpPr>
        <p:spPr>
          <a:xfrm>
            <a:off x="838201" y="1314451"/>
            <a:ext cx="7848599" cy="3280172"/>
          </a:xfrm>
          <a:prstGeom prst="rect">
            <a:avLst/>
          </a:prstGeom>
          <a:noFill/>
          <a:ln>
            <a:noFill/>
          </a:ln>
        </p:spPr>
        <p:txBody>
          <a:bodyPr lIns="91425" tIns="91425" rIns="91425" bIns="91425" anchor="t" anchorCtr="0"/>
          <a:lstStyle>
            <a:lvl1pPr marL="514350" marR="0" lvl="0" indent="-311150" algn="l" rtl="0">
              <a:spcBef>
                <a:spcPts val="640"/>
              </a:spcBef>
              <a:buClr>
                <a:srgbClr val="003974"/>
              </a:buClr>
              <a:buSzPct val="100000"/>
              <a:buFont typeface="Arial"/>
              <a:buChar char="•"/>
              <a:defRPr sz="3200" b="0" i="0" u="none" strike="noStrike" cap="none">
                <a:solidFill>
                  <a:schemeClr val="dk1"/>
                </a:solidFill>
                <a:latin typeface="Garamond" pitchFamily="18" charset="0"/>
                <a:ea typeface="Verdana"/>
                <a:cs typeface="Verdana"/>
                <a:sym typeface="Verdana"/>
              </a:defRPr>
            </a:lvl1pPr>
            <a:lvl2pPr marL="742950" marR="0" lvl="1" indent="-152400" algn="l" rtl="0">
              <a:spcBef>
                <a:spcPts val="560"/>
              </a:spcBef>
              <a:buClr>
                <a:srgbClr val="003974"/>
              </a:buClr>
              <a:buSzPct val="75000"/>
              <a:buFont typeface="Noto Sans Symbols"/>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buClr>
                <a:srgbClr val="003974"/>
              </a:buClr>
              <a:buSzPct val="100000"/>
              <a:buFont typeface="Noto Sans Symbols"/>
              <a:buChar char="•"/>
              <a:defRPr sz="2400" b="0" i="0" u="none" strike="noStrike" cap="none">
                <a:solidFill>
                  <a:schemeClr val="dk1"/>
                </a:solidFill>
                <a:latin typeface="Verdana"/>
                <a:ea typeface="Verdana"/>
                <a:cs typeface="Verdana"/>
                <a:sym typeface="Verdana"/>
              </a:defRPr>
            </a:lvl3pPr>
            <a:lvl4pPr marL="1600200" marR="0" lvl="3" indent="-133350" algn="l" rtl="0">
              <a:spcBef>
                <a:spcPts val="400"/>
              </a:spcBef>
              <a:buClr>
                <a:srgbClr val="003974"/>
              </a:buClr>
              <a:buSzPct val="75000"/>
              <a:buFont typeface="Courier New"/>
              <a:buChar char="o"/>
              <a:defRPr sz="2000" b="0" i="0" u="none" strike="noStrike" cap="none">
                <a:solidFill>
                  <a:schemeClr val="dk1"/>
                </a:solidFill>
                <a:latin typeface="Verdana"/>
                <a:ea typeface="Verdana"/>
                <a:cs typeface="Verdana"/>
                <a:sym typeface="Verdana"/>
              </a:defRPr>
            </a:lvl4pPr>
            <a:lvl5pPr marL="2060575" marR="0" lvl="4" indent="-104775" algn="l" rtl="0">
              <a:spcBef>
                <a:spcPts val="400"/>
              </a:spcBef>
              <a:buClr>
                <a:srgbClr val="003974"/>
              </a:buClr>
              <a:buSzPct val="100000"/>
              <a:buFont typeface="Calibri"/>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24" name="Shape 24"/>
          <p:cNvSpPr txBox="1">
            <a:spLocks noGrp="1"/>
          </p:cNvSpPr>
          <p:nvPr>
            <p:ph type="title"/>
          </p:nvPr>
        </p:nvSpPr>
        <p:spPr>
          <a:xfrm>
            <a:off x="0" y="336947"/>
            <a:ext cx="9144000" cy="634603"/>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Times New Roman"/>
              <a:buNone/>
              <a:defRPr sz="4400" b="1" i="0" u="none" strike="noStrike" cap="none">
                <a:solidFill>
                  <a:schemeClr val="lt1"/>
                </a:solidFill>
                <a:latin typeface="Arial" pitchFamily="34" charset="0"/>
                <a:ea typeface="Arial" pitchFamily="34" charset="0"/>
                <a:cs typeface="Arial" pitchFamily="34" charset="0"/>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ontent Block">
    <p:spTree>
      <p:nvGrpSpPr>
        <p:cNvPr id="1" name="Shape 21"/>
        <p:cNvGrpSpPr/>
        <p:nvPr/>
      </p:nvGrpSpPr>
      <p:grpSpPr>
        <a:xfrm>
          <a:off x="0" y="0"/>
          <a:ext cx="0" cy="0"/>
          <a:chOff x="0" y="0"/>
          <a:chExt cx="0" cy="0"/>
        </a:xfrm>
      </p:grpSpPr>
      <p:pic>
        <p:nvPicPr>
          <p:cNvPr id="5" name="Picture 4" descr="HEADER BAR.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1268730"/>
          </a:xfrm>
          <a:prstGeom prst="rect">
            <a:avLst/>
          </a:prstGeom>
        </p:spPr>
      </p:pic>
      <p:sp>
        <p:nvSpPr>
          <p:cNvPr id="22" name="Shape 22"/>
          <p:cNvSpPr txBox="1">
            <a:spLocks noGrp="1"/>
          </p:cNvSpPr>
          <p:nvPr>
            <p:ph type="body" idx="1"/>
          </p:nvPr>
        </p:nvSpPr>
        <p:spPr>
          <a:xfrm>
            <a:off x="838201" y="1314451"/>
            <a:ext cx="7848599" cy="3280172"/>
          </a:xfrm>
          <a:prstGeom prst="rect">
            <a:avLst/>
          </a:prstGeom>
          <a:noFill/>
          <a:ln>
            <a:noFill/>
          </a:ln>
        </p:spPr>
        <p:txBody>
          <a:bodyPr lIns="91425" tIns="91425" rIns="91425" bIns="91425" anchor="t" anchorCtr="0"/>
          <a:lstStyle>
            <a:lvl1pPr marL="0" marR="0" lvl="0" indent="0" algn="l" rtl="0">
              <a:spcBef>
                <a:spcPts val="640"/>
              </a:spcBef>
              <a:buClr>
                <a:srgbClr val="003974"/>
              </a:buClr>
              <a:buSzPct val="100000"/>
              <a:buFont typeface="Arial"/>
              <a:buNone/>
              <a:defRPr sz="3200" b="0" i="0" u="none" strike="noStrike" cap="none">
                <a:solidFill>
                  <a:schemeClr val="dk1"/>
                </a:solidFill>
                <a:latin typeface="Garamond" pitchFamily="18" charset="0"/>
                <a:ea typeface="Verdana"/>
                <a:cs typeface="Verdana"/>
                <a:sym typeface="Verdana"/>
              </a:defRPr>
            </a:lvl1pPr>
            <a:lvl2pPr marL="742950" marR="0" lvl="1" indent="-152400" algn="l" rtl="0">
              <a:spcBef>
                <a:spcPts val="560"/>
              </a:spcBef>
              <a:buClr>
                <a:srgbClr val="003974"/>
              </a:buClr>
              <a:buSzPct val="75000"/>
              <a:buFont typeface="Noto Sans Symbols"/>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buClr>
                <a:srgbClr val="003974"/>
              </a:buClr>
              <a:buSzPct val="100000"/>
              <a:buFont typeface="Noto Sans Symbols"/>
              <a:buChar char="•"/>
              <a:defRPr sz="2400" b="0" i="0" u="none" strike="noStrike" cap="none">
                <a:solidFill>
                  <a:schemeClr val="dk1"/>
                </a:solidFill>
                <a:latin typeface="Verdana"/>
                <a:ea typeface="Verdana"/>
                <a:cs typeface="Verdana"/>
                <a:sym typeface="Verdana"/>
              </a:defRPr>
            </a:lvl3pPr>
            <a:lvl4pPr marL="1600200" marR="0" lvl="3" indent="-133350" algn="l" rtl="0">
              <a:spcBef>
                <a:spcPts val="400"/>
              </a:spcBef>
              <a:buClr>
                <a:srgbClr val="003974"/>
              </a:buClr>
              <a:buSzPct val="75000"/>
              <a:buFont typeface="Courier New"/>
              <a:buChar char="o"/>
              <a:defRPr sz="2000" b="0" i="0" u="none" strike="noStrike" cap="none">
                <a:solidFill>
                  <a:schemeClr val="dk1"/>
                </a:solidFill>
                <a:latin typeface="Verdana"/>
                <a:ea typeface="Verdana"/>
                <a:cs typeface="Verdana"/>
                <a:sym typeface="Verdana"/>
              </a:defRPr>
            </a:lvl4pPr>
            <a:lvl5pPr marL="2060575" marR="0" lvl="4" indent="-104775" algn="l" rtl="0">
              <a:spcBef>
                <a:spcPts val="400"/>
              </a:spcBef>
              <a:buClr>
                <a:srgbClr val="003974"/>
              </a:buClr>
              <a:buSzPct val="100000"/>
              <a:buFont typeface="Calibri"/>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24" name="Shape 24"/>
          <p:cNvSpPr txBox="1">
            <a:spLocks noGrp="1"/>
          </p:cNvSpPr>
          <p:nvPr>
            <p:ph type="title"/>
          </p:nvPr>
        </p:nvSpPr>
        <p:spPr>
          <a:xfrm>
            <a:off x="0" y="336947"/>
            <a:ext cx="9144000" cy="634603"/>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Times New Roman"/>
              <a:buNone/>
              <a:defRPr sz="4400" b="1" i="0" u="none" strike="noStrike" cap="none">
                <a:solidFill>
                  <a:schemeClr val="lt1"/>
                </a:solidFill>
                <a:latin typeface="Arial" pitchFamily="34" charset="0"/>
                <a:ea typeface="Arial" pitchFamily="34" charset="0"/>
                <a:cs typeface="Arial" pitchFamily="34" charset="0"/>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enim Left Bullets">
    <p:spTree>
      <p:nvGrpSpPr>
        <p:cNvPr id="1" name=""/>
        <p:cNvGrpSpPr/>
        <p:nvPr/>
      </p:nvGrpSpPr>
      <p:grpSpPr>
        <a:xfrm>
          <a:off x="0" y="0"/>
          <a:ext cx="0" cy="0"/>
          <a:chOff x="0" y="0"/>
          <a:chExt cx="0" cy="0"/>
        </a:xfrm>
      </p:grpSpPr>
      <p:pic>
        <p:nvPicPr>
          <p:cNvPr id="3" name="Picture 2" descr="denim sidebar.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286000" cy="5143500"/>
          </a:xfrm>
          <a:prstGeom prst="rect">
            <a:avLst/>
          </a:prstGeom>
        </p:spPr>
      </p:pic>
      <p:sp>
        <p:nvSpPr>
          <p:cNvPr id="4" name="Shape 22"/>
          <p:cNvSpPr txBox="1">
            <a:spLocks noGrp="1"/>
          </p:cNvSpPr>
          <p:nvPr>
            <p:ph type="body" idx="1"/>
          </p:nvPr>
        </p:nvSpPr>
        <p:spPr>
          <a:xfrm>
            <a:off x="2743200" y="1123950"/>
            <a:ext cx="5943600" cy="3470673"/>
          </a:xfrm>
          <a:prstGeom prst="rect">
            <a:avLst/>
          </a:prstGeom>
          <a:noFill/>
          <a:ln>
            <a:noFill/>
          </a:ln>
        </p:spPr>
        <p:txBody>
          <a:bodyPr lIns="91425" tIns="91425" rIns="91425" bIns="91425" anchor="t" anchorCtr="0"/>
          <a:lstStyle>
            <a:lvl1pPr marL="514350" marR="0" lvl="0" indent="-311150" algn="l" rtl="0">
              <a:spcBef>
                <a:spcPts val="640"/>
              </a:spcBef>
              <a:buClr>
                <a:srgbClr val="003974"/>
              </a:buClr>
              <a:buSzPct val="100000"/>
              <a:buFont typeface="Arial"/>
              <a:buChar char="•"/>
              <a:defRPr sz="3200" b="0" i="0" u="none" strike="noStrike" cap="none">
                <a:solidFill>
                  <a:schemeClr val="dk1"/>
                </a:solidFill>
                <a:latin typeface="Garamond" pitchFamily="18" charset="0"/>
                <a:ea typeface="Verdana"/>
                <a:cs typeface="Verdana"/>
                <a:sym typeface="Verdana"/>
              </a:defRPr>
            </a:lvl1pPr>
            <a:lvl2pPr marL="742950" marR="0" lvl="1" indent="-152400" algn="l" rtl="0">
              <a:spcBef>
                <a:spcPts val="560"/>
              </a:spcBef>
              <a:buClr>
                <a:srgbClr val="003974"/>
              </a:buClr>
              <a:buSzPct val="75000"/>
              <a:buFont typeface="Noto Sans Symbols"/>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buClr>
                <a:srgbClr val="003974"/>
              </a:buClr>
              <a:buSzPct val="100000"/>
              <a:buFont typeface="Noto Sans Symbols"/>
              <a:buChar char="•"/>
              <a:defRPr sz="2400" b="0" i="0" u="none" strike="noStrike" cap="none">
                <a:solidFill>
                  <a:schemeClr val="dk1"/>
                </a:solidFill>
                <a:latin typeface="Verdana"/>
                <a:ea typeface="Verdana"/>
                <a:cs typeface="Verdana"/>
                <a:sym typeface="Verdana"/>
              </a:defRPr>
            </a:lvl3pPr>
            <a:lvl4pPr marL="1600200" marR="0" lvl="3" indent="-133350" algn="l" rtl="0">
              <a:spcBef>
                <a:spcPts val="400"/>
              </a:spcBef>
              <a:buClr>
                <a:srgbClr val="003974"/>
              </a:buClr>
              <a:buSzPct val="75000"/>
              <a:buFont typeface="Courier New"/>
              <a:buChar char="o"/>
              <a:defRPr sz="2000" b="0" i="0" u="none" strike="noStrike" cap="none">
                <a:solidFill>
                  <a:schemeClr val="dk1"/>
                </a:solidFill>
                <a:latin typeface="Verdana"/>
                <a:ea typeface="Verdana"/>
                <a:cs typeface="Verdana"/>
                <a:sym typeface="Verdana"/>
              </a:defRPr>
            </a:lvl4pPr>
            <a:lvl5pPr marL="2060575" marR="0" lvl="4" indent="-104775" algn="l" rtl="0">
              <a:spcBef>
                <a:spcPts val="400"/>
              </a:spcBef>
              <a:buClr>
                <a:srgbClr val="003974"/>
              </a:buClr>
              <a:buSzPct val="100000"/>
              <a:buFont typeface="Calibri"/>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5" name="Shape 24"/>
          <p:cNvSpPr txBox="1">
            <a:spLocks noGrp="1"/>
          </p:cNvSpPr>
          <p:nvPr>
            <p:ph type="title"/>
          </p:nvPr>
        </p:nvSpPr>
        <p:spPr>
          <a:xfrm>
            <a:off x="2286000" y="489347"/>
            <a:ext cx="6858000" cy="634603"/>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Times New Roman"/>
              <a:buNone/>
              <a:defRPr sz="4400" b="1" i="0" u="none" strike="noStrike" cap="none">
                <a:solidFill>
                  <a:schemeClr val="tx1"/>
                </a:solidFill>
                <a:latin typeface="Arial" pitchFamily="34" charset="0"/>
                <a:ea typeface="Arial" pitchFamily="34" charset="0"/>
                <a:cs typeface="Arial" pitchFamily="34" charset="0"/>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enim Left Content Block">
    <p:spTree>
      <p:nvGrpSpPr>
        <p:cNvPr id="1" name=""/>
        <p:cNvGrpSpPr/>
        <p:nvPr/>
      </p:nvGrpSpPr>
      <p:grpSpPr>
        <a:xfrm>
          <a:off x="0" y="0"/>
          <a:ext cx="0" cy="0"/>
          <a:chOff x="0" y="0"/>
          <a:chExt cx="0" cy="0"/>
        </a:xfrm>
      </p:grpSpPr>
      <p:pic>
        <p:nvPicPr>
          <p:cNvPr id="3" name="Picture 2" descr="denim sidebar.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2286000" cy="5143500"/>
          </a:xfrm>
          <a:prstGeom prst="rect">
            <a:avLst/>
          </a:prstGeom>
        </p:spPr>
      </p:pic>
      <p:sp>
        <p:nvSpPr>
          <p:cNvPr id="5" name="Shape 24"/>
          <p:cNvSpPr txBox="1">
            <a:spLocks noGrp="1"/>
          </p:cNvSpPr>
          <p:nvPr>
            <p:ph type="title"/>
          </p:nvPr>
        </p:nvSpPr>
        <p:spPr>
          <a:xfrm>
            <a:off x="2286000" y="489347"/>
            <a:ext cx="6858000" cy="634603"/>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Times New Roman"/>
              <a:buNone/>
              <a:defRPr sz="4400" b="1" i="0" u="none" strike="noStrike" cap="none">
                <a:solidFill>
                  <a:schemeClr val="tx1"/>
                </a:solidFill>
                <a:latin typeface="Arial" pitchFamily="34" charset="0"/>
                <a:ea typeface="Arial" pitchFamily="34" charset="0"/>
                <a:cs typeface="Arial" pitchFamily="34" charset="0"/>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6" name="Shape 22"/>
          <p:cNvSpPr txBox="1">
            <a:spLocks noGrp="1"/>
          </p:cNvSpPr>
          <p:nvPr>
            <p:ph type="body" idx="1"/>
          </p:nvPr>
        </p:nvSpPr>
        <p:spPr>
          <a:xfrm>
            <a:off x="2895600" y="1314451"/>
            <a:ext cx="5791200" cy="3280172"/>
          </a:xfrm>
          <a:prstGeom prst="rect">
            <a:avLst/>
          </a:prstGeom>
          <a:noFill/>
          <a:ln>
            <a:noFill/>
          </a:ln>
        </p:spPr>
        <p:txBody>
          <a:bodyPr lIns="91425" tIns="91425" rIns="91425" bIns="91425" anchor="t" anchorCtr="0"/>
          <a:lstStyle>
            <a:lvl1pPr marL="0" marR="0" lvl="0" indent="0" algn="l" rtl="0">
              <a:spcBef>
                <a:spcPts val="640"/>
              </a:spcBef>
              <a:buClr>
                <a:srgbClr val="003974"/>
              </a:buClr>
              <a:buSzPct val="100000"/>
              <a:buFont typeface="Arial"/>
              <a:buNone/>
              <a:defRPr sz="3200" b="0" i="0" u="none" strike="noStrike" cap="none">
                <a:solidFill>
                  <a:schemeClr val="dk1"/>
                </a:solidFill>
                <a:latin typeface="Garamond" pitchFamily="18" charset="0"/>
                <a:ea typeface="Verdana"/>
                <a:cs typeface="Verdana"/>
                <a:sym typeface="Verdana"/>
              </a:defRPr>
            </a:lvl1pPr>
            <a:lvl2pPr marL="742950" marR="0" lvl="1" indent="-152400" algn="l" rtl="0">
              <a:spcBef>
                <a:spcPts val="560"/>
              </a:spcBef>
              <a:buClr>
                <a:srgbClr val="003974"/>
              </a:buClr>
              <a:buSzPct val="75000"/>
              <a:buFont typeface="Noto Sans Symbols"/>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buClr>
                <a:srgbClr val="003974"/>
              </a:buClr>
              <a:buSzPct val="100000"/>
              <a:buFont typeface="Noto Sans Symbols"/>
              <a:buChar char="•"/>
              <a:defRPr sz="2400" b="0" i="0" u="none" strike="noStrike" cap="none">
                <a:solidFill>
                  <a:schemeClr val="dk1"/>
                </a:solidFill>
                <a:latin typeface="Verdana"/>
                <a:ea typeface="Verdana"/>
                <a:cs typeface="Verdana"/>
                <a:sym typeface="Verdana"/>
              </a:defRPr>
            </a:lvl3pPr>
            <a:lvl4pPr marL="1600200" marR="0" lvl="3" indent="-133350" algn="l" rtl="0">
              <a:spcBef>
                <a:spcPts val="400"/>
              </a:spcBef>
              <a:buClr>
                <a:srgbClr val="003974"/>
              </a:buClr>
              <a:buSzPct val="75000"/>
              <a:buFont typeface="Courier New"/>
              <a:buChar char="o"/>
              <a:defRPr sz="2000" b="0" i="0" u="none" strike="noStrike" cap="none">
                <a:solidFill>
                  <a:schemeClr val="dk1"/>
                </a:solidFill>
                <a:latin typeface="Verdana"/>
                <a:ea typeface="Verdana"/>
                <a:cs typeface="Verdana"/>
                <a:sym typeface="Verdana"/>
              </a:defRPr>
            </a:lvl4pPr>
            <a:lvl5pPr marL="2060575" marR="0" lvl="4" indent="-104775" algn="l" rtl="0">
              <a:spcBef>
                <a:spcPts val="400"/>
              </a:spcBef>
              <a:buClr>
                <a:srgbClr val="003974"/>
              </a:buClr>
              <a:buSzPct val="100000"/>
              <a:buFont typeface="Calibri"/>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enim Right Bullets">
    <p:spTree>
      <p:nvGrpSpPr>
        <p:cNvPr id="1" name=""/>
        <p:cNvGrpSpPr/>
        <p:nvPr/>
      </p:nvGrpSpPr>
      <p:grpSpPr>
        <a:xfrm>
          <a:off x="0" y="0"/>
          <a:ext cx="0" cy="0"/>
          <a:chOff x="0" y="0"/>
          <a:chExt cx="0" cy="0"/>
        </a:xfrm>
      </p:grpSpPr>
      <p:pic>
        <p:nvPicPr>
          <p:cNvPr id="3" name="Picture 2" descr="denim sidebar.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6858000" y="0"/>
            <a:ext cx="2286000" cy="5143500"/>
          </a:xfrm>
          <a:prstGeom prst="rect">
            <a:avLst/>
          </a:prstGeom>
        </p:spPr>
      </p:pic>
      <p:sp>
        <p:nvSpPr>
          <p:cNvPr id="4" name="Shape 22"/>
          <p:cNvSpPr txBox="1">
            <a:spLocks noGrp="1"/>
          </p:cNvSpPr>
          <p:nvPr>
            <p:ph type="body" idx="1"/>
          </p:nvPr>
        </p:nvSpPr>
        <p:spPr>
          <a:xfrm>
            <a:off x="457200" y="1123950"/>
            <a:ext cx="5943600" cy="3699273"/>
          </a:xfrm>
          <a:prstGeom prst="rect">
            <a:avLst/>
          </a:prstGeom>
          <a:noFill/>
          <a:ln>
            <a:noFill/>
          </a:ln>
        </p:spPr>
        <p:txBody>
          <a:bodyPr lIns="91425" tIns="91425" rIns="91425" bIns="91425" anchor="t" anchorCtr="0"/>
          <a:lstStyle>
            <a:lvl1pPr marL="514350" marR="0" lvl="0" indent="-311150" algn="l" rtl="0">
              <a:spcBef>
                <a:spcPts val="640"/>
              </a:spcBef>
              <a:buClr>
                <a:srgbClr val="003974"/>
              </a:buClr>
              <a:buSzPct val="100000"/>
              <a:buFont typeface="Arial"/>
              <a:buChar char="•"/>
              <a:defRPr sz="3200" b="0" i="0" u="none" strike="noStrike" cap="none">
                <a:solidFill>
                  <a:schemeClr val="dk1"/>
                </a:solidFill>
                <a:latin typeface="Garamond" pitchFamily="18" charset="0"/>
                <a:ea typeface="Verdana"/>
                <a:cs typeface="Verdana"/>
                <a:sym typeface="Verdana"/>
              </a:defRPr>
            </a:lvl1pPr>
            <a:lvl2pPr marL="742950" marR="0" lvl="1" indent="-152400" algn="l" rtl="0">
              <a:spcBef>
                <a:spcPts val="560"/>
              </a:spcBef>
              <a:buClr>
                <a:srgbClr val="003974"/>
              </a:buClr>
              <a:buSzPct val="75000"/>
              <a:buFont typeface="Noto Sans Symbols"/>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buClr>
                <a:srgbClr val="003974"/>
              </a:buClr>
              <a:buSzPct val="100000"/>
              <a:buFont typeface="Noto Sans Symbols"/>
              <a:buChar char="•"/>
              <a:defRPr sz="2400" b="0" i="0" u="none" strike="noStrike" cap="none">
                <a:solidFill>
                  <a:schemeClr val="dk1"/>
                </a:solidFill>
                <a:latin typeface="Verdana"/>
                <a:ea typeface="Verdana"/>
                <a:cs typeface="Verdana"/>
                <a:sym typeface="Verdana"/>
              </a:defRPr>
            </a:lvl3pPr>
            <a:lvl4pPr marL="1600200" marR="0" lvl="3" indent="-133350" algn="l" rtl="0">
              <a:spcBef>
                <a:spcPts val="400"/>
              </a:spcBef>
              <a:buClr>
                <a:srgbClr val="003974"/>
              </a:buClr>
              <a:buSzPct val="75000"/>
              <a:buFont typeface="Courier New"/>
              <a:buChar char="o"/>
              <a:defRPr sz="2000" b="0" i="0" u="none" strike="noStrike" cap="none">
                <a:solidFill>
                  <a:schemeClr val="dk1"/>
                </a:solidFill>
                <a:latin typeface="Verdana"/>
                <a:ea typeface="Verdana"/>
                <a:cs typeface="Verdana"/>
                <a:sym typeface="Verdana"/>
              </a:defRPr>
            </a:lvl4pPr>
            <a:lvl5pPr marL="2060575" marR="0" lvl="4" indent="-104775" algn="l" rtl="0">
              <a:spcBef>
                <a:spcPts val="400"/>
              </a:spcBef>
              <a:buClr>
                <a:srgbClr val="003974"/>
              </a:buClr>
              <a:buSzPct val="100000"/>
              <a:buFont typeface="Calibri"/>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5" name="Shape 24"/>
          <p:cNvSpPr txBox="1">
            <a:spLocks noGrp="1"/>
          </p:cNvSpPr>
          <p:nvPr>
            <p:ph type="title"/>
          </p:nvPr>
        </p:nvSpPr>
        <p:spPr>
          <a:xfrm>
            <a:off x="0" y="489347"/>
            <a:ext cx="6858000" cy="634603"/>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Times New Roman"/>
              <a:buNone/>
              <a:defRPr sz="4400" b="1" i="0" u="none" strike="noStrike" cap="none">
                <a:solidFill>
                  <a:schemeClr val="tx1"/>
                </a:solidFill>
                <a:latin typeface="Arial" pitchFamily="34" charset="0"/>
                <a:ea typeface="Arial" pitchFamily="34" charset="0"/>
                <a:cs typeface="Arial" pitchFamily="34" charset="0"/>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enim Right Content Block">
    <p:spTree>
      <p:nvGrpSpPr>
        <p:cNvPr id="1" name=""/>
        <p:cNvGrpSpPr/>
        <p:nvPr/>
      </p:nvGrpSpPr>
      <p:grpSpPr>
        <a:xfrm>
          <a:off x="0" y="0"/>
          <a:ext cx="0" cy="0"/>
          <a:chOff x="0" y="0"/>
          <a:chExt cx="0" cy="0"/>
        </a:xfrm>
      </p:grpSpPr>
      <p:pic>
        <p:nvPicPr>
          <p:cNvPr id="3" name="Picture 2" descr="denim sidebar.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6858000" y="0"/>
            <a:ext cx="2286000" cy="5143500"/>
          </a:xfrm>
          <a:prstGeom prst="rect">
            <a:avLst/>
          </a:prstGeom>
        </p:spPr>
      </p:pic>
      <p:sp>
        <p:nvSpPr>
          <p:cNvPr id="5" name="Shape 24"/>
          <p:cNvSpPr txBox="1">
            <a:spLocks noGrp="1"/>
          </p:cNvSpPr>
          <p:nvPr>
            <p:ph type="title"/>
          </p:nvPr>
        </p:nvSpPr>
        <p:spPr>
          <a:xfrm>
            <a:off x="0" y="489347"/>
            <a:ext cx="6858000" cy="634603"/>
          </a:xfrm>
          <a:prstGeom prst="rect">
            <a:avLst/>
          </a:prstGeom>
          <a:noFill/>
          <a:ln>
            <a:noFill/>
          </a:ln>
        </p:spPr>
        <p:txBody>
          <a:bodyPr lIns="91425" tIns="91425" rIns="91425" bIns="91425" anchor="ctr" anchorCtr="0"/>
          <a:lstStyle>
            <a:lvl1pPr marL="0" marR="0" lvl="0" indent="0" algn="ctr" rtl="0">
              <a:spcBef>
                <a:spcPts val="0"/>
              </a:spcBef>
              <a:buClr>
                <a:schemeClr val="lt1"/>
              </a:buClr>
              <a:buFont typeface="Times New Roman"/>
              <a:buNone/>
              <a:defRPr sz="4400" b="1" i="0" u="none" strike="noStrike" cap="none">
                <a:solidFill>
                  <a:schemeClr val="tx1"/>
                </a:solidFill>
                <a:latin typeface="Arial" pitchFamily="34" charset="0"/>
                <a:ea typeface="Arial" pitchFamily="34" charset="0"/>
                <a:cs typeface="Arial" pitchFamily="34" charset="0"/>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6" name="Shape 22"/>
          <p:cNvSpPr txBox="1">
            <a:spLocks noGrp="1"/>
          </p:cNvSpPr>
          <p:nvPr>
            <p:ph type="body" idx="1"/>
          </p:nvPr>
        </p:nvSpPr>
        <p:spPr>
          <a:xfrm>
            <a:off x="914400" y="1200150"/>
            <a:ext cx="5791200" cy="3280172"/>
          </a:xfrm>
          <a:prstGeom prst="rect">
            <a:avLst/>
          </a:prstGeom>
          <a:noFill/>
          <a:ln>
            <a:noFill/>
          </a:ln>
        </p:spPr>
        <p:txBody>
          <a:bodyPr lIns="91425" tIns="91425" rIns="91425" bIns="91425" anchor="t" anchorCtr="0"/>
          <a:lstStyle>
            <a:lvl1pPr marL="0" marR="0" lvl="0" indent="0" algn="l" rtl="0">
              <a:spcBef>
                <a:spcPts val="640"/>
              </a:spcBef>
              <a:buClr>
                <a:srgbClr val="003974"/>
              </a:buClr>
              <a:buSzPct val="100000"/>
              <a:buFont typeface="Arial"/>
              <a:buNone/>
              <a:defRPr sz="3200" b="0" i="0" u="none" strike="noStrike" cap="none">
                <a:solidFill>
                  <a:schemeClr val="dk1"/>
                </a:solidFill>
                <a:latin typeface="Garamond" pitchFamily="18" charset="0"/>
                <a:ea typeface="Verdana"/>
                <a:cs typeface="Verdana"/>
                <a:sym typeface="Verdana"/>
              </a:defRPr>
            </a:lvl1pPr>
            <a:lvl2pPr marL="742950" marR="0" lvl="1" indent="-152400" algn="l" rtl="0">
              <a:spcBef>
                <a:spcPts val="560"/>
              </a:spcBef>
              <a:buClr>
                <a:srgbClr val="003974"/>
              </a:buClr>
              <a:buSzPct val="75000"/>
              <a:buFont typeface="Noto Sans Symbols"/>
              <a:buChar char="▪"/>
              <a:defRPr sz="2800" b="0" i="0" u="none" strike="noStrike" cap="none">
                <a:solidFill>
                  <a:schemeClr val="dk1"/>
                </a:solidFill>
                <a:latin typeface="Verdana"/>
                <a:ea typeface="Verdana"/>
                <a:cs typeface="Verdana"/>
                <a:sym typeface="Verdana"/>
              </a:defRPr>
            </a:lvl2pPr>
            <a:lvl3pPr marL="1143000" marR="0" lvl="2" indent="-76200" algn="l" rtl="0">
              <a:spcBef>
                <a:spcPts val="480"/>
              </a:spcBef>
              <a:buClr>
                <a:srgbClr val="003974"/>
              </a:buClr>
              <a:buSzPct val="100000"/>
              <a:buFont typeface="Noto Sans Symbols"/>
              <a:buChar char="•"/>
              <a:defRPr sz="2400" b="0" i="0" u="none" strike="noStrike" cap="none">
                <a:solidFill>
                  <a:schemeClr val="dk1"/>
                </a:solidFill>
                <a:latin typeface="Verdana"/>
                <a:ea typeface="Verdana"/>
                <a:cs typeface="Verdana"/>
                <a:sym typeface="Verdana"/>
              </a:defRPr>
            </a:lvl3pPr>
            <a:lvl4pPr marL="1600200" marR="0" lvl="3" indent="-133350" algn="l" rtl="0">
              <a:spcBef>
                <a:spcPts val="400"/>
              </a:spcBef>
              <a:buClr>
                <a:srgbClr val="003974"/>
              </a:buClr>
              <a:buSzPct val="75000"/>
              <a:buFont typeface="Courier New"/>
              <a:buChar char="o"/>
              <a:defRPr sz="2000" b="0" i="0" u="none" strike="noStrike" cap="none">
                <a:solidFill>
                  <a:schemeClr val="dk1"/>
                </a:solidFill>
                <a:latin typeface="Verdana"/>
                <a:ea typeface="Verdana"/>
                <a:cs typeface="Verdana"/>
                <a:sym typeface="Verdana"/>
              </a:defRPr>
            </a:lvl4pPr>
            <a:lvl5pPr marL="2060575" marR="0" lvl="4" indent="-104775" algn="l" rtl="0">
              <a:spcBef>
                <a:spcPts val="400"/>
              </a:spcBef>
              <a:buClr>
                <a:srgbClr val="003974"/>
              </a:buClr>
              <a:buSzPct val="100000"/>
              <a:buFont typeface="Calibri"/>
              <a:buChar char="­"/>
              <a:defRPr sz="2000" b="0" i="0" u="none" strike="noStrike" cap="none">
                <a:solidFill>
                  <a:schemeClr val="dk1"/>
                </a:solidFill>
                <a:latin typeface="Verdana"/>
                <a:ea typeface="Verdana"/>
                <a:cs typeface="Verdana"/>
                <a:sym typeface="Verdana"/>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Title Slide">
    <p:bg>
      <p:bgPr>
        <a:solidFill>
          <a:srgbClr val="1E3C7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840582"/>
            <a:ext cx="7772400" cy="1102519"/>
          </a:xfrm>
        </p:spPr>
        <p:txBody>
          <a:bodyPr>
            <a:noAutofit/>
          </a:bodyPr>
          <a:lstStyle>
            <a:lvl1pPr algn="ctr">
              <a:defRPr sz="3600" b="0">
                <a:solidFill>
                  <a:schemeClr val="bg1"/>
                </a:solidFill>
                <a:latin typeface="Myriad Pro" pitchFamily="34" charset="0"/>
              </a:defRPr>
            </a:lvl1pPr>
          </a:lstStyle>
          <a:p>
            <a:r>
              <a:rPr lang="en-US" dirty="0"/>
              <a:t>Click to edit Master </a:t>
            </a:r>
            <a:br>
              <a:rPr lang="en-US" dirty="0"/>
            </a:br>
            <a:r>
              <a:rPr lang="en-US" dirty="0"/>
              <a:t>title style</a:t>
            </a:r>
          </a:p>
        </p:txBody>
      </p:sp>
      <p:sp>
        <p:nvSpPr>
          <p:cNvPr id="3" name="Subtitle 2"/>
          <p:cNvSpPr>
            <a:spLocks noGrp="1"/>
          </p:cNvSpPr>
          <p:nvPr>
            <p:ph type="subTitle" idx="1"/>
          </p:nvPr>
        </p:nvSpPr>
        <p:spPr>
          <a:xfrm>
            <a:off x="1371600" y="2000250"/>
            <a:ext cx="6400800" cy="1028700"/>
          </a:xfrm>
        </p:spPr>
        <p:txBody>
          <a:bodyPr>
            <a:normAutofit/>
          </a:bodyPr>
          <a:lstStyle>
            <a:lvl1pPr marL="0" indent="0" algn="ctr">
              <a:buNone/>
              <a:defRPr sz="2400">
                <a:solidFill>
                  <a:schemeClr val="bg1"/>
                </a:solidFill>
                <a:latin typeface="Myriad Pro" pitchFamily="34" charset="0"/>
                <a:ea typeface="Verdana" pitchFamily="34" charset="0"/>
                <a:cs typeface="Verdana" pitchFamily="34"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13" name="Content Placeholder 12"/>
          <p:cNvSpPr>
            <a:spLocks noGrp="1"/>
          </p:cNvSpPr>
          <p:nvPr>
            <p:ph sz="quarter" idx="10" hasCustomPrompt="1"/>
          </p:nvPr>
        </p:nvSpPr>
        <p:spPr>
          <a:xfrm>
            <a:off x="2628900" y="3088481"/>
            <a:ext cx="3886200" cy="685800"/>
          </a:xfrm>
        </p:spPr>
        <p:txBody>
          <a:bodyPr>
            <a:normAutofit/>
          </a:bodyPr>
          <a:lstStyle>
            <a:lvl1pPr marL="0" indent="0" algn="ctr">
              <a:buNone/>
              <a:defRPr lang="en-US" sz="2400" kern="1200" dirty="0">
                <a:solidFill>
                  <a:schemeClr val="bg1"/>
                </a:solidFill>
                <a:latin typeface="Myriad Pro" pitchFamily="34" charset="0"/>
                <a:ea typeface="Verdana" pitchFamily="34" charset="0"/>
                <a:cs typeface="Verdana" pitchFamily="34" charset="0"/>
              </a:defRPr>
            </a:lvl1pPr>
          </a:lstStyle>
          <a:p>
            <a:r>
              <a:rPr lang="en-US" sz="1500" dirty="0">
                <a:solidFill>
                  <a:schemeClr val="bg1">
                    <a:lumMod val="75000"/>
                  </a:schemeClr>
                </a:solidFill>
              </a:rPr>
              <a:t>Click to enter date</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19400" y="4155948"/>
            <a:ext cx="3505200" cy="473202"/>
          </a:xfrm>
          <a:prstGeom prst="rect">
            <a:avLst/>
          </a:prstGeom>
        </p:spPr>
      </p:pic>
    </p:spTree>
    <p:extLst>
      <p:ext uri="{BB962C8B-B14F-4D97-AF65-F5344CB8AC3E}">
        <p14:creationId xmlns:p14="http://schemas.microsoft.com/office/powerpoint/2010/main" val="26594683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picTx">
  <p:cSld name="Picture with Caption">
    <p:bg>
      <p:bgPr>
        <a:solidFill>
          <a:srgbClr val="1E3C7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l="20000" t="2700" b="15999"/>
          <a:stretch/>
        </p:blipFill>
        <p:spPr>
          <a:xfrm>
            <a:off x="10017" y="3499945"/>
            <a:ext cx="2180896" cy="1662277"/>
          </a:xfrm>
          <a:prstGeom prst="rect">
            <a:avLst/>
          </a:prstGeom>
        </p:spPr>
      </p:pic>
      <p:sp>
        <p:nvSpPr>
          <p:cNvPr id="2" name="Title 1"/>
          <p:cNvSpPr>
            <a:spLocks noGrp="1"/>
          </p:cNvSpPr>
          <p:nvPr>
            <p:ph type="title"/>
          </p:nvPr>
        </p:nvSpPr>
        <p:spPr>
          <a:xfrm>
            <a:off x="1792288" y="3600450"/>
            <a:ext cx="5486400" cy="425054"/>
          </a:xfrm>
        </p:spPr>
        <p:txBody>
          <a:bodyPr anchor="b"/>
          <a:lstStyle>
            <a:lvl1pPr algn="l">
              <a:defRPr sz="1500" b="1">
                <a:solidFill>
                  <a:schemeClr val="bg1"/>
                </a:solidFill>
              </a:defRPr>
            </a:lvl1pPr>
          </a:lstStyle>
          <a:p>
            <a:r>
              <a:rPr lang="en-US" dirty="0"/>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solidFill>
                  <a:schemeClr val="bg1">
                    <a:lumMod val="75000"/>
                  </a:schemeClr>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dirty="0"/>
              <a:t>Click to edit Master text styles</a:t>
            </a:r>
          </a:p>
        </p:txBody>
      </p:sp>
    </p:spTree>
    <p:extLst>
      <p:ext uri="{BB962C8B-B14F-4D97-AF65-F5344CB8AC3E}">
        <p14:creationId xmlns:p14="http://schemas.microsoft.com/office/powerpoint/2010/main" val="28670387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4" r:id="rId1"/>
    <p:sldLayoutId id="2147483656" r:id="rId2"/>
    <p:sldLayoutId id="2147483664" r:id="rId3"/>
    <p:sldLayoutId id="2147483663" r:id="rId4"/>
    <p:sldLayoutId id="2147483657" r:id="rId5"/>
    <p:sldLayoutId id="2147483665" r:id="rId6"/>
    <p:sldLayoutId id="2147483672" r:id="rId7"/>
    <p:sldLayoutId id="2147483666" r:id="rId8"/>
    <p:sldLayoutId id="2147483668" r:id="rId9"/>
    <p:sldLayoutId id="2147483661" r:id="rId10"/>
    <p:sldLayoutId id="2147483662" r:id="rId11"/>
    <p:sldLayoutId id="2147483671" r:id="rId12"/>
    <p:sldLayoutId id="2147483667" r:id="rId13"/>
    <p:sldLayoutId id="2147483674" r:id="rId14"/>
    <p:sldLayoutId id="2147483675" r:id="rId15"/>
    <p:sldLayoutId id="2147483676" r:id="rId16"/>
    <p:sldLayoutId id="2147483678" r:id="rId1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dirty="0">
          <a:solidFill>
            <a:schemeClr val="tx1"/>
          </a:solidFill>
          <a:latin typeface="+mj-lt"/>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22.jpeg"/><Relationship Id="rId7" Type="http://schemas.openxmlformats.org/officeDocument/2006/relationships/image" Target="../media/image26.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5.xml"/><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457200" y="766720"/>
            <a:ext cx="8610600" cy="634603"/>
          </a:xfrm>
        </p:spPr>
        <p:txBody>
          <a:bodyPr/>
          <a:lstStyle/>
          <a:p>
            <a:r>
              <a:rPr lang="en-US" sz="6000" dirty="0"/>
              <a:t>New member </a:t>
            </a:r>
            <a:r>
              <a:rPr lang="en-US" sz="4500" dirty="0"/>
              <a:t/>
            </a:r>
            <a:br>
              <a:rPr lang="en-US" sz="4500" dirty="0"/>
            </a:br>
            <a:r>
              <a:rPr lang="en-US" sz="6000" dirty="0"/>
              <a:t>O</a:t>
            </a:r>
            <a:r>
              <a:rPr lang="en-US" sz="6000" dirty="0" smtClean="0"/>
              <a:t>rientation</a:t>
            </a:r>
            <a:endParaRPr lang="en-US" sz="6000" dirty="0"/>
          </a:p>
        </p:txBody>
      </p:sp>
      <p:sp>
        <p:nvSpPr>
          <p:cNvPr id="3" name="Subtitle 2"/>
          <p:cNvSpPr>
            <a:spLocks noGrp="1"/>
          </p:cNvSpPr>
          <p:nvPr>
            <p:ph type="body" sz="quarter" idx="12"/>
          </p:nvPr>
        </p:nvSpPr>
        <p:spPr>
          <a:xfrm>
            <a:off x="-76200" y="2647950"/>
            <a:ext cx="7848600" cy="1219200"/>
          </a:xfrm>
        </p:spPr>
        <p:txBody>
          <a:bodyPr>
            <a:normAutofit/>
          </a:bodyPr>
          <a:lstStyle/>
          <a:p>
            <a:pPr algn="ctr"/>
            <a:r>
              <a:rPr lang="en-US" dirty="0" smtClean="0">
                <a:latin typeface="Georgia" panose="02040502050405020303" pitchFamily="18" charset="0"/>
              </a:rPr>
              <a:t>2022/2023</a:t>
            </a:r>
            <a:endParaRPr lang="en-US" dirty="0">
              <a:latin typeface="Georgia" panose="02040502050405020303" pitchFamily="18" charset="0"/>
            </a:endParaRP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92046">
            <a:off x="6400800" y="1200150"/>
            <a:ext cx="2438403" cy="2438403"/>
          </a:xfrm>
          <a:prstGeom prst="rect">
            <a:avLst/>
          </a:prstGeom>
        </p:spPr>
      </p:pic>
      <p:sp>
        <p:nvSpPr>
          <p:cNvPr id="6" name="TextBox 5"/>
          <p:cNvSpPr txBox="1"/>
          <p:nvPr/>
        </p:nvSpPr>
        <p:spPr>
          <a:xfrm>
            <a:off x="7467600" y="4629150"/>
            <a:ext cx="1502422" cy="307777"/>
          </a:xfrm>
          <a:prstGeom prst="rect">
            <a:avLst/>
          </a:prstGeom>
          <a:noFill/>
        </p:spPr>
        <p:txBody>
          <a:bodyPr wrap="square" rtlCol="0">
            <a:spAutoFit/>
          </a:bodyPr>
          <a:lstStyle/>
          <a:p>
            <a:r>
              <a:rPr lang="en-US" dirty="0" smtClean="0">
                <a:solidFill>
                  <a:schemeClr val="bg1">
                    <a:lumMod val="95000"/>
                  </a:schemeClr>
                </a:solidFill>
              </a:rPr>
              <a:t>M &amp; M Team</a:t>
            </a:r>
            <a:endParaRPr lang="en-US" dirty="0">
              <a:solidFill>
                <a:schemeClr val="bg1">
                  <a:lumMod val="95000"/>
                </a:schemeClr>
              </a:solidFill>
            </a:endParaRPr>
          </a:p>
        </p:txBody>
      </p:sp>
    </p:spTree>
    <p:extLst>
      <p:ext uri="{BB962C8B-B14F-4D97-AF65-F5344CB8AC3E}">
        <p14:creationId xmlns:p14="http://schemas.microsoft.com/office/powerpoint/2010/main" val="894910415"/>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New member orientation</a:t>
            </a:r>
          </a:p>
        </p:txBody>
      </p:sp>
      <p:sp>
        <p:nvSpPr>
          <p:cNvPr id="6" name="Content Placeholder 5"/>
          <p:cNvSpPr>
            <a:spLocks noGrp="1"/>
          </p:cNvSpPr>
          <p:nvPr>
            <p:ph type="body" idx="1"/>
          </p:nvPr>
        </p:nvSpPr>
        <p:spPr>
          <a:xfrm>
            <a:off x="914400" y="1352550"/>
            <a:ext cx="7848599" cy="3280172"/>
          </a:xfrm>
        </p:spPr>
        <p:txBody>
          <a:bodyPr/>
          <a:lstStyle/>
          <a:p>
            <a:pPr algn="ctr">
              <a:buNone/>
            </a:pPr>
            <a:r>
              <a:rPr lang="en-US" sz="2800" b="1" dirty="0">
                <a:latin typeface="Georgia" panose="02040502050405020303" pitchFamily="18" charset="0"/>
              </a:rPr>
              <a:t>Topics we will cover today:</a:t>
            </a:r>
            <a:br>
              <a:rPr lang="en-US" sz="2800" b="1" dirty="0">
                <a:latin typeface="Georgia" panose="02040502050405020303" pitchFamily="18" charset="0"/>
              </a:rPr>
            </a:br>
            <a:endParaRPr lang="en-US" sz="2800" b="1" dirty="0" smtClean="0">
              <a:latin typeface="Georgia" panose="02040502050405020303" pitchFamily="18" charset="0"/>
            </a:endParaRPr>
          </a:p>
          <a:p>
            <a:pPr>
              <a:buFont typeface="Wingdings" panose="05000000000000000000" pitchFamily="2" charset="2"/>
              <a:buChar char="§"/>
            </a:pPr>
            <a:r>
              <a:rPr lang="en-US" sz="2800" dirty="0" smtClean="0">
                <a:latin typeface="Georgia" panose="02040502050405020303" pitchFamily="18" charset="0"/>
              </a:rPr>
              <a:t>Who we are</a:t>
            </a:r>
          </a:p>
          <a:p>
            <a:pPr>
              <a:buFont typeface="Wingdings" panose="05000000000000000000" pitchFamily="2" charset="2"/>
              <a:buChar char="§"/>
            </a:pPr>
            <a:r>
              <a:rPr lang="en-US" sz="2800" dirty="0" smtClean="0">
                <a:latin typeface="Georgia" panose="02040502050405020303" pitchFamily="18" charset="0"/>
              </a:rPr>
              <a:t>The </a:t>
            </a:r>
            <a:r>
              <a:rPr lang="en-US" sz="2800" dirty="0">
                <a:latin typeface="Georgia" panose="02040502050405020303" pitchFamily="18" charset="0"/>
              </a:rPr>
              <a:t>Kiwanis Club of </a:t>
            </a:r>
            <a:r>
              <a:rPr lang="en-US" sz="2800" dirty="0">
                <a:highlight>
                  <a:srgbClr val="FFFF00"/>
                </a:highlight>
                <a:latin typeface="Georgia" panose="02040502050405020303" pitchFamily="18" charset="0"/>
              </a:rPr>
              <a:t>NAME</a:t>
            </a:r>
            <a:r>
              <a:rPr lang="en-US" sz="2800" dirty="0">
                <a:latin typeface="Georgia" panose="02040502050405020303" pitchFamily="18" charset="0"/>
              </a:rPr>
              <a:t> </a:t>
            </a:r>
          </a:p>
          <a:p>
            <a:pPr>
              <a:buFont typeface="Wingdings" panose="05000000000000000000" pitchFamily="2" charset="2"/>
              <a:buChar char="§"/>
            </a:pPr>
            <a:r>
              <a:rPr lang="en-US" sz="2800" dirty="0">
                <a:latin typeface="Georgia" panose="02040502050405020303" pitchFamily="18" charset="0"/>
              </a:rPr>
              <a:t>Kiwanis </a:t>
            </a:r>
            <a:r>
              <a:rPr lang="en-US" sz="2800" dirty="0" smtClean="0">
                <a:latin typeface="Georgia" panose="02040502050405020303" pitchFamily="18" charset="0"/>
              </a:rPr>
              <a:t>International</a:t>
            </a:r>
          </a:p>
          <a:p>
            <a:pPr>
              <a:buFont typeface="Wingdings" panose="05000000000000000000" pitchFamily="2" charset="2"/>
              <a:buChar char="§"/>
            </a:pPr>
            <a:r>
              <a:rPr lang="en-US" sz="2800" dirty="0" smtClean="0">
                <a:latin typeface="Georgia" panose="02040502050405020303" pitchFamily="18" charset="0"/>
              </a:rPr>
              <a:t>Texas Oklahoma District</a:t>
            </a:r>
            <a:endParaRPr lang="en-US" sz="2800" dirty="0">
              <a:latin typeface="Georgia" panose="02040502050405020303" pitchFamily="18" charset="0"/>
            </a:endParaRPr>
          </a:p>
          <a:p>
            <a:pPr>
              <a:buFont typeface="Wingdings" panose="05000000000000000000" pitchFamily="2" charset="2"/>
              <a:buChar char="§"/>
            </a:pPr>
            <a:r>
              <a:rPr lang="en-US" sz="2800" dirty="0">
                <a:latin typeface="Georgia" panose="02040502050405020303" pitchFamily="18" charset="0"/>
              </a:rPr>
              <a:t>Questions and wrap up</a:t>
            </a:r>
          </a:p>
          <a:p>
            <a:endParaRPr lang="en-US" sz="2800" dirty="0">
              <a:latin typeface="Georgia" panose="02040502050405020303" pitchFamily="18" charset="0"/>
            </a:endParaRPr>
          </a:p>
          <a:p>
            <a:pPr>
              <a:buNone/>
            </a:pPr>
            <a:endParaRPr lang="en-US" sz="2800" dirty="0">
              <a:latin typeface="Georgia" panose="02040502050405020303" pitchFamily="18" charset="0"/>
            </a:endParaRPr>
          </a:p>
        </p:txBody>
      </p:sp>
      <p:sp>
        <p:nvSpPr>
          <p:cNvPr id="9" name="TextBox 8"/>
          <p:cNvSpPr txBox="1"/>
          <p:nvPr/>
        </p:nvSpPr>
        <p:spPr>
          <a:xfrm>
            <a:off x="3886200" y="4057650"/>
            <a:ext cx="685800" cy="685800"/>
          </a:xfrm>
          <a:prstGeom prst="rect">
            <a:avLst/>
          </a:prstGeom>
        </p:spPr>
        <p:txBody>
          <a:bodyPr vert="horz" wrap="none" lIns="68580" tIns="34290" rIns="68580" bIns="34290" rtlCol="0">
            <a:normAutofit/>
          </a:bodyPr>
          <a:lstStyle/>
          <a:p>
            <a:pPr algn="l"/>
            <a:endParaRPr lang="en-US" sz="1050" dirty="0"/>
          </a:p>
        </p:txBody>
      </p:sp>
    </p:spTree>
    <p:extLst>
      <p:ext uri="{BB962C8B-B14F-4D97-AF65-F5344CB8AC3E}">
        <p14:creationId xmlns:p14="http://schemas.microsoft.com/office/powerpoint/2010/main" val="1445120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2"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1000" fill="hold"/>
                                        <p:tgtEl>
                                          <p:spTgt spid="6">
                                            <p:txEl>
                                              <p:pRg st="1" end="1"/>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2"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1000" fill="hold"/>
                                        <p:tgtEl>
                                          <p:spTgt spid="6">
                                            <p:txEl>
                                              <p:pRg st="2" end="2"/>
                                            </p:txEl>
                                          </p:spTgt>
                                        </p:tgtEl>
                                        <p:attrNameLst>
                                          <p:attrName>ppt_x</p:attrName>
                                        </p:attrNameLst>
                                      </p:cBhvr>
                                      <p:tavLst>
                                        <p:tav tm="0">
                                          <p:val>
                                            <p:strVal val="1+#ppt_w/2"/>
                                          </p:val>
                                        </p:tav>
                                        <p:tav tm="100000">
                                          <p:val>
                                            <p:strVal val="#ppt_x"/>
                                          </p:val>
                                        </p:tav>
                                      </p:tavLst>
                                    </p:anim>
                                    <p:anim calcmode="lin" valueType="num">
                                      <p:cBhvr additive="base">
                                        <p:cTn id="14" dur="10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2"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1000" fill="hold"/>
                                        <p:tgtEl>
                                          <p:spTgt spid="6">
                                            <p:txEl>
                                              <p:pRg st="3" end="3"/>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2"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 calcmode="lin" valueType="num">
                                      <p:cBhvr additive="base">
                                        <p:cTn id="25" dur="1000" fill="hold"/>
                                        <p:tgtEl>
                                          <p:spTgt spid="6">
                                            <p:txEl>
                                              <p:pRg st="4" end="4"/>
                                            </p:txEl>
                                          </p:spTgt>
                                        </p:tgtEl>
                                        <p:attrNameLst>
                                          <p:attrName>ppt_x</p:attrName>
                                        </p:attrNameLst>
                                      </p:cBhvr>
                                      <p:tavLst>
                                        <p:tav tm="0">
                                          <p:val>
                                            <p:strVal val="1+#ppt_w/2"/>
                                          </p:val>
                                        </p:tav>
                                        <p:tav tm="100000">
                                          <p:val>
                                            <p:strVal val="#ppt_x"/>
                                          </p:val>
                                        </p:tav>
                                      </p:tavLst>
                                    </p:anim>
                                    <p:anim calcmode="lin" valueType="num">
                                      <p:cBhvr additive="base">
                                        <p:cTn id="26" dur="10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2" fill="hold"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 calcmode="lin" valueType="num">
                                      <p:cBhvr additive="base">
                                        <p:cTn id="31" dur="1000" fill="hold"/>
                                        <p:tgtEl>
                                          <p:spTgt spid="6">
                                            <p:txEl>
                                              <p:pRg st="5" end="5"/>
                                            </p:txEl>
                                          </p:spTgt>
                                        </p:tgtEl>
                                        <p:attrNameLst>
                                          <p:attrName>ppt_x</p:attrName>
                                        </p:attrNameLst>
                                      </p:cBhvr>
                                      <p:tavLst>
                                        <p:tav tm="0">
                                          <p:val>
                                            <p:strVal val="1+#ppt_w/2"/>
                                          </p:val>
                                        </p:tav>
                                        <p:tav tm="100000">
                                          <p:val>
                                            <p:strVal val="#ppt_x"/>
                                          </p:val>
                                        </p:tav>
                                      </p:tavLst>
                                    </p:anim>
                                    <p:anim calcmode="lin" valueType="num">
                                      <p:cBhvr additive="base">
                                        <p:cTn id="32" dur="1000" fill="hold"/>
                                        <p:tgtEl>
                                          <p:spTgt spid="6">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chor="ctr">
            <a:noAutofit/>
          </a:bodyPr>
          <a:lstStyle/>
          <a:p>
            <a:pPr algn="ctr"/>
            <a:r>
              <a:rPr lang="en-US" sz="3600" dirty="0">
                <a:latin typeface="Georgia" panose="02040502050405020303" pitchFamily="18" charset="0"/>
              </a:rPr>
              <a:t> Welcome to Kiwanis!</a:t>
            </a:r>
          </a:p>
        </p:txBody>
      </p:sp>
      <p:pic>
        <p:nvPicPr>
          <p:cNvPr id="4" name="Picture 3">
            <a:extLst>
              <a:ext uri="{FF2B5EF4-FFF2-40B4-BE49-F238E27FC236}">
                <a16:creationId xmlns:a16="http://schemas.microsoft.com/office/drawing/2014/main" id="{14D0555F-C823-4337-979D-5DDD3DDA58A8}"/>
              </a:ext>
            </a:extLst>
          </p:cNvPr>
          <p:cNvPicPr>
            <a:picLocks noChangeAspect="1"/>
          </p:cNvPicPr>
          <p:nvPr/>
        </p:nvPicPr>
        <p:blipFill>
          <a:blip r:embed="rId3"/>
          <a:stretch>
            <a:fillRect/>
          </a:stretch>
        </p:blipFill>
        <p:spPr>
          <a:xfrm>
            <a:off x="3242322" y="1276350"/>
            <a:ext cx="4945356" cy="3155137"/>
          </a:xfrm>
          <a:prstGeom prst="rect">
            <a:avLst/>
          </a:prstGeom>
        </p:spPr>
      </p:pic>
    </p:spTree>
    <p:extLst>
      <p:ext uri="{BB962C8B-B14F-4D97-AF65-F5344CB8AC3E}">
        <p14:creationId xmlns:p14="http://schemas.microsoft.com/office/powerpoint/2010/main" val="3210110489"/>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 we are</a:t>
            </a:r>
          </a:p>
        </p:txBody>
      </p:sp>
      <p:sp>
        <p:nvSpPr>
          <p:cNvPr id="126979" name="Rectangle 3"/>
          <p:cNvSpPr>
            <a:spLocks noGrp="1" noChangeArrowheads="1"/>
          </p:cNvSpPr>
          <p:nvPr>
            <p:ph type="body" idx="1"/>
          </p:nvPr>
        </p:nvSpPr>
        <p:spPr>
          <a:xfrm>
            <a:off x="152400" y="1314451"/>
            <a:ext cx="8915399" cy="3280172"/>
          </a:xfrm>
        </p:spPr>
        <p:txBody>
          <a:bodyPr/>
          <a:lstStyle/>
          <a:p>
            <a:pPr marL="203200" indent="0" algn="ctr">
              <a:buNone/>
            </a:pPr>
            <a:r>
              <a:rPr lang="en-US" u="sng" dirty="0">
                <a:latin typeface="Georgia" panose="02040502050405020303" pitchFamily="18" charset="0"/>
              </a:rPr>
              <a:t>Defining statement</a:t>
            </a:r>
            <a:br>
              <a:rPr lang="en-US" u="sng" dirty="0">
                <a:latin typeface="Georgia" panose="02040502050405020303" pitchFamily="18" charset="0"/>
              </a:rPr>
            </a:br>
            <a:endParaRPr lang="en-US" u="sng" dirty="0">
              <a:latin typeface="Georgia" panose="02040502050405020303" pitchFamily="18" charset="0"/>
            </a:endParaRPr>
          </a:p>
          <a:p>
            <a:pPr marL="203200" indent="0" algn="ctr">
              <a:buNone/>
            </a:pPr>
            <a:r>
              <a:rPr lang="en-US" dirty="0">
                <a:latin typeface="Georgia" panose="02040502050405020303" pitchFamily="18" charset="0"/>
              </a:rPr>
              <a:t>Kiwanis is a global organization</a:t>
            </a:r>
          </a:p>
          <a:p>
            <a:pPr marL="203200" indent="0" algn="ctr">
              <a:buNone/>
            </a:pPr>
            <a:r>
              <a:rPr lang="en-US" dirty="0">
                <a:latin typeface="Georgia" panose="02040502050405020303" pitchFamily="18" charset="0"/>
              </a:rPr>
              <a:t> of volunteers dedicated to improving the world </a:t>
            </a:r>
          </a:p>
          <a:p>
            <a:pPr marL="203200" indent="0" algn="ctr">
              <a:buNone/>
            </a:pPr>
            <a:r>
              <a:rPr lang="en-US" dirty="0">
                <a:latin typeface="Georgia" panose="02040502050405020303" pitchFamily="18" charset="0"/>
              </a:rPr>
              <a:t>one child and one community at a time.</a:t>
            </a:r>
            <a:endParaRPr lang="en-US" b="1" dirty="0">
              <a:latin typeface="Georgia" panose="02040502050405020303" pitchFamily="18" charset="0"/>
            </a:endParaRPr>
          </a:p>
          <a:p>
            <a:pPr>
              <a:buFontTx/>
              <a:buNone/>
            </a:pPr>
            <a:endParaRPr lang="en-US" sz="1800" dirty="0">
              <a:latin typeface="Georgia" panose="02040502050405020303" pitchFamily="18" charset="0"/>
            </a:endParaRPr>
          </a:p>
        </p:txBody>
      </p:sp>
    </p:spTree>
    <p:extLst>
      <p:ext uri="{BB962C8B-B14F-4D97-AF65-F5344CB8AC3E}">
        <p14:creationId xmlns:p14="http://schemas.microsoft.com/office/powerpoint/2010/main" val="23251070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6979">
                                            <p:txEl>
                                              <p:pRg st="0" end="0"/>
                                            </p:txEl>
                                          </p:spTgt>
                                        </p:tgtEl>
                                        <p:attrNameLst>
                                          <p:attrName>style.visibility</p:attrName>
                                        </p:attrNameLst>
                                      </p:cBhvr>
                                      <p:to>
                                        <p:strVal val="visible"/>
                                      </p:to>
                                    </p:set>
                                    <p:animEffect transition="in" filter="fade">
                                      <p:cBhvr>
                                        <p:cTn id="7" dur="2000"/>
                                        <p:tgtEl>
                                          <p:spTgt spid="126979">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26979">
                                            <p:txEl>
                                              <p:pRg st="1" end="1"/>
                                            </p:txEl>
                                          </p:spTgt>
                                        </p:tgtEl>
                                        <p:attrNameLst>
                                          <p:attrName>style.visibility</p:attrName>
                                        </p:attrNameLst>
                                      </p:cBhvr>
                                      <p:to>
                                        <p:strVal val="visible"/>
                                      </p:to>
                                    </p:set>
                                    <p:animEffect transition="in" filter="fade">
                                      <p:cBhvr>
                                        <p:cTn id="11" dur="2000"/>
                                        <p:tgtEl>
                                          <p:spTgt spid="126979">
                                            <p:txEl>
                                              <p:pRg st="1" end="1"/>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126979">
                                            <p:txEl>
                                              <p:pRg st="2" end="2"/>
                                            </p:txEl>
                                          </p:spTgt>
                                        </p:tgtEl>
                                        <p:attrNameLst>
                                          <p:attrName>style.visibility</p:attrName>
                                        </p:attrNameLst>
                                      </p:cBhvr>
                                      <p:to>
                                        <p:strVal val="visible"/>
                                      </p:to>
                                    </p:set>
                                    <p:animEffect transition="in" filter="fade">
                                      <p:cBhvr>
                                        <p:cTn id="15" dur="2000"/>
                                        <p:tgtEl>
                                          <p:spTgt spid="126979">
                                            <p:txEl>
                                              <p:pRg st="2" end="2"/>
                                            </p:txEl>
                                          </p:spTgt>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126979">
                                            <p:txEl>
                                              <p:pRg st="3" end="3"/>
                                            </p:txEl>
                                          </p:spTgt>
                                        </p:tgtEl>
                                        <p:attrNameLst>
                                          <p:attrName>style.visibility</p:attrName>
                                        </p:attrNameLst>
                                      </p:cBhvr>
                                      <p:to>
                                        <p:strVal val="visible"/>
                                      </p:to>
                                    </p:set>
                                    <p:animEffect transition="in" filter="fade">
                                      <p:cBhvr>
                                        <p:cTn id="19" dur="2000"/>
                                        <p:tgtEl>
                                          <p:spTgt spid="1269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International Leaders</a:t>
            </a:r>
            <a:endParaRPr lang="en-US" dirty="0"/>
          </a:p>
        </p:txBody>
      </p:sp>
      <p:sp>
        <p:nvSpPr>
          <p:cNvPr id="3" name="Text Placeholder 2"/>
          <p:cNvSpPr>
            <a:spLocks noGrp="1"/>
          </p:cNvSpPr>
          <p:nvPr>
            <p:ph type="body" idx="1"/>
          </p:nvPr>
        </p:nvSpPr>
        <p:spPr>
          <a:xfrm>
            <a:off x="152401" y="1314450"/>
            <a:ext cx="8534400" cy="3695699"/>
          </a:xfrm>
        </p:spPr>
        <p:txBody>
          <a:bodyPr/>
          <a:lstStyle/>
          <a:p>
            <a:pPr marL="203200" indent="0" algn="ctr">
              <a:buNone/>
            </a:pPr>
            <a:r>
              <a:rPr lang="en-US" b="1" dirty="0" smtClean="0"/>
              <a:t>Officers Serve Oct. 1 – Sept. 30</a:t>
            </a:r>
          </a:p>
          <a:p>
            <a:pPr marL="203200" indent="0" algn="ctr">
              <a:buNone/>
            </a:pPr>
            <a:endParaRPr lang="en-US" b="1" dirty="0" smtClean="0"/>
          </a:p>
          <a:p>
            <a:r>
              <a:rPr lang="en-US" dirty="0" smtClean="0"/>
              <a:t>President:  </a:t>
            </a:r>
            <a:r>
              <a:rPr lang="en-US" dirty="0" smtClean="0"/>
              <a:t>Bert West, Colorado District</a:t>
            </a:r>
            <a:endParaRPr lang="en-US" sz="2400" dirty="0" smtClean="0"/>
          </a:p>
          <a:p>
            <a:r>
              <a:rPr lang="en-US" dirty="0" smtClean="0"/>
              <a:t>President </a:t>
            </a:r>
            <a:r>
              <a:rPr lang="en-US" dirty="0" smtClean="0"/>
              <a:t>Designate:  </a:t>
            </a:r>
            <a:r>
              <a:rPr lang="en-US" sz="2400" dirty="0" smtClean="0"/>
              <a:t>Katrina </a:t>
            </a:r>
            <a:r>
              <a:rPr lang="en-US" sz="2400" dirty="0" err="1"/>
              <a:t>Baranko</a:t>
            </a:r>
            <a:r>
              <a:rPr lang="en-US" sz="2400" dirty="0"/>
              <a:t>, Georgia District</a:t>
            </a:r>
          </a:p>
          <a:p>
            <a:r>
              <a:rPr lang="en-US" dirty="0" smtClean="0"/>
              <a:t>Vice </a:t>
            </a:r>
            <a:r>
              <a:rPr lang="en-US" dirty="0" smtClean="0"/>
              <a:t>President</a:t>
            </a:r>
            <a:r>
              <a:rPr lang="en-US" dirty="0" smtClean="0"/>
              <a:t>:  Lee </a:t>
            </a:r>
            <a:r>
              <a:rPr lang="en-US" dirty="0" err="1" smtClean="0"/>
              <a:t>Kuan</a:t>
            </a:r>
            <a:r>
              <a:rPr lang="en-US" dirty="0" smtClean="0"/>
              <a:t> Yong, Malaysia</a:t>
            </a:r>
            <a:endParaRPr lang="en-US" sz="2400" dirty="0"/>
          </a:p>
        </p:txBody>
      </p:sp>
    </p:spTree>
    <p:extLst>
      <p:ext uri="{BB962C8B-B14F-4D97-AF65-F5344CB8AC3E}">
        <p14:creationId xmlns:p14="http://schemas.microsoft.com/office/powerpoint/2010/main" val="33243772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a:xfrm>
            <a:off x="838201" y="1314451"/>
            <a:ext cx="7848599" cy="723899"/>
          </a:xfrm>
        </p:spPr>
        <p:txBody>
          <a:bodyPr>
            <a:normAutofit fontScale="25000" lnSpcReduction="20000"/>
          </a:bodyPr>
          <a:lstStyle/>
          <a:p>
            <a:pPr algn="ctr">
              <a:buNone/>
            </a:pPr>
            <a:r>
              <a:rPr lang="en-US" sz="11200" b="1" dirty="0">
                <a:latin typeface="Georgia" panose="02040502050405020303" pitchFamily="18" charset="0"/>
              </a:rPr>
              <a:t>Our motto:</a:t>
            </a:r>
            <a:r>
              <a:rPr lang="en-US" sz="11200" dirty="0">
                <a:latin typeface="Georgia" panose="02040502050405020303" pitchFamily="18" charset="0"/>
              </a:rPr>
              <a:t> Serving the children of the world </a:t>
            </a:r>
          </a:p>
          <a:p>
            <a:pPr>
              <a:buNone/>
            </a:pPr>
            <a:endParaRPr lang="en-US" sz="11200" dirty="0"/>
          </a:p>
          <a:p>
            <a:r>
              <a:rPr lang="en-US" sz="10400" dirty="0"/>
              <a:t> </a:t>
            </a:r>
          </a:p>
          <a:p>
            <a:pPr marL="1371600" indent="-1371600">
              <a:buFont typeface="Arial" panose="020B0604020202020204" pitchFamily="34" charset="0"/>
              <a:buChar char="•"/>
            </a:pPr>
            <a:endParaRPr lang="en-US" sz="10400" b="1" dirty="0"/>
          </a:p>
          <a:p>
            <a:pPr>
              <a:buNone/>
            </a:pPr>
            <a:r>
              <a:rPr lang="en-US" sz="10400" b="1" dirty="0"/>
              <a:t> </a:t>
            </a:r>
            <a:endParaRPr lang="en-US" dirty="0"/>
          </a:p>
        </p:txBody>
      </p:sp>
      <p:sp>
        <p:nvSpPr>
          <p:cNvPr id="2" name="Title 1"/>
          <p:cNvSpPr>
            <a:spLocks noGrp="1"/>
          </p:cNvSpPr>
          <p:nvPr>
            <p:ph type="title"/>
          </p:nvPr>
        </p:nvSpPr>
        <p:spPr/>
        <p:txBody>
          <a:bodyPr/>
          <a:lstStyle/>
          <a:p>
            <a:r>
              <a:rPr lang="en-US" dirty="0"/>
              <a:t>Who we are</a:t>
            </a:r>
          </a:p>
        </p:txBody>
      </p:sp>
      <p:sp>
        <p:nvSpPr>
          <p:cNvPr id="4" name="TextBox 3">
            <a:extLst>
              <a:ext uri="{FF2B5EF4-FFF2-40B4-BE49-F238E27FC236}">
                <a16:creationId xmlns:a16="http://schemas.microsoft.com/office/drawing/2014/main" id="{1B2A8AE7-4695-449D-89BB-A4DAB6DEE8A6}"/>
              </a:ext>
            </a:extLst>
          </p:cNvPr>
          <p:cNvSpPr txBox="1"/>
          <p:nvPr/>
        </p:nvSpPr>
        <p:spPr>
          <a:xfrm>
            <a:off x="990600" y="1962150"/>
            <a:ext cx="7848600" cy="3108543"/>
          </a:xfrm>
          <a:prstGeom prst="rect">
            <a:avLst/>
          </a:prstGeom>
          <a:noFill/>
        </p:spPr>
        <p:txBody>
          <a:bodyPr wrap="square" rtlCol="0">
            <a:spAutoFit/>
          </a:bodyPr>
          <a:lstStyle/>
          <a:p>
            <a:r>
              <a:rPr lang="en-US" sz="2800" b="1" dirty="0">
                <a:latin typeface="Georgia" panose="02040502050405020303" pitchFamily="18" charset="0"/>
              </a:rPr>
              <a:t>What do we do?</a:t>
            </a:r>
          </a:p>
          <a:p>
            <a:r>
              <a:rPr lang="en-US" sz="2800" dirty="0">
                <a:latin typeface="Georgia" panose="02040502050405020303" pitchFamily="18" charset="0"/>
              </a:rPr>
              <a:t>Each year, Kiwanis clubs around the world: </a:t>
            </a:r>
            <a:br>
              <a:rPr lang="en-US" sz="2800" dirty="0">
                <a:latin typeface="Georgia" panose="02040502050405020303" pitchFamily="18" charset="0"/>
              </a:rPr>
            </a:br>
            <a:endParaRPr lang="en-US" sz="2800" dirty="0">
              <a:latin typeface="Georgia" panose="02040502050405020303" pitchFamily="18" charset="0"/>
            </a:endParaRPr>
          </a:p>
          <a:p>
            <a:pPr marL="457200" indent="-457200">
              <a:buFont typeface="Wingdings" panose="05000000000000000000" pitchFamily="2" charset="2"/>
              <a:buChar char="§"/>
            </a:pPr>
            <a:r>
              <a:rPr lang="en-US" sz="2800" dirty="0">
                <a:latin typeface="Georgia" panose="02040502050405020303" pitchFamily="18" charset="0"/>
              </a:rPr>
              <a:t>Sponsor nearly 150,000 service projects</a:t>
            </a:r>
          </a:p>
          <a:p>
            <a:pPr marL="457200" indent="-457200">
              <a:buFont typeface="Wingdings" panose="05000000000000000000" pitchFamily="2" charset="2"/>
              <a:buChar char="§"/>
            </a:pPr>
            <a:r>
              <a:rPr lang="en-US" sz="2800" dirty="0">
                <a:latin typeface="Georgia" panose="02040502050405020303" pitchFamily="18" charset="0"/>
              </a:rPr>
              <a:t>Devote more than 18.5 million hours to service</a:t>
            </a:r>
          </a:p>
          <a:p>
            <a:pPr marL="457200" indent="-457200">
              <a:buFont typeface="Wingdings" panose="05000000000000000000" pitchFamily="2" charset="2"/>
              <a:buChar char="§"/>
            </a:pPr>
            <a:r>
              <a:rPr lang="en-US" sz="2800" dirty="0">
                <a:latin typeface="Georgia" panose="02040502050405020303" pitchFamily="18" charset="0"/>
              </a:rPr>
              <a:t>Raise more than US$100 million</a:t>
            </a:r>
          </a:p>
        </p:txBody>
      </p:sp>
    </p:spTree>
    <p:extLst>
      <p:ext uri="{BB962C8B-B14F-4D97-AF65-F5344CB8AC3E}">
        <p14:creationId xmlns:p14="http://schemas.microsoft.com/office/powerpoint/2010/main" val="2552815131"/>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p:txBody>
          <a:bodyPr>
            <a:normAutofit fontScale="70000" lnSpcReduction="20000"/>
          </a:bodyPr>
          <a:lstStyle/>
          <a:p>
            <a:pPr>
              <a:buNone/>
            </a:pPr>
            <a:r>
              <a:rPr lang="en-US" sz="3100" b="1" dirty="0">
                <a:latin typeface="Georgia" panose="02040502050405020303" pitchFamily="18" charset="0"/>
              </a:rPr>
              <a:t>Why are we here?</a:t>
            </a:r>
          </a:p>
          <a:p>
            <a:pPr>
              <a:buNone/>
            </a:pPr>
            <a:r>
              <a:rPr lang="en-US" sz="3100" dirty="0">
                <a:latin typeface="Georgia" panose="02040502050405020303" pitchFamily="18" charset="0"/>
              </a:rPr>
              <a:t>To improve lives through fellowship in service worldwide</a:t>
            </a:r>
          </a:p>
          <a:p>
            <a:pPr>
              <a:buNone/>
            </a:pPr>
            <a:endParaRPr lang="en-US" sz="3100" dirty="0">
              <a:latin typeface="Georgia" panose="02040502050405020303" pitchFamily="18" charset="0"/>
            </a:endParaRPr>
          </a:p>
          <a:p>
            <a:pPr>
              <a:buNone/>
            </a:pPr>
            <a:r>
              <a:rPr lang="en-US" sz="3100" b="1" dirty="0">
                <a:latin typeface="Georgia" panose="02040502050405020303" pitchFamily="18" charset="0"/>
              </a:rPr>
              <a:t>Where are we?</a:t>
            </a:r>
          </a:p>
          <a:p>
            <a:pPr>
              <a:buNone/>
            </a:pPr>
            <a:r>
              <a:rPr lang="en-US" sz="3100" dirty="0">
                <a:latin typeface="Georgia" panose="02040502050405020303" pitchFamily="18" charset="0"/>
              </a:rPr>
              <a:t>More than </a:t>
            </a:r>
            <a:r>
              <a:rPr lang="en-US" sz="3100" dirty="0" smtClean="0">
                <a:latin typeface="Georgia" panose="02040502050405020303" pitchFamily="18" charset="0"/>
              </a:rPr>
              <a:t>550,000 members from K-Kids to Key Club to Kiwanis in 80 </a:t>
            </a:r>
            <a:r>
              <a:rPr lang="en-US" sz="3100" dirty="0">
                <a:latin typeface="Georgia" panose="02040502050405020303" pitchFamily="18" charset="0"/>
              </a:rPr>
              <a:t>nations and geographic areas </a:t>
            </a:r>
          </a:p>
          <a:p>
            <a:pPr>
              <a:buNone/>
            </a:pPr>
            <a:endParaRPr lang="en-US" sz="3100" b="1" dirty="0">
              <a:latin typeface="Georgia" panose="02040502050405020303" pitchFamily="18" charset="0"/>
            </a:endParaRPr>
          </a:p>
          <a:p>
            <a:pPr>
              <a:buNone/>
            </a:pPr>
            <a:r>
              <a:rPr lang="en-US" sz="3100" b="1" dirty="0">
                <a:latin typeface="Georgia" panose="02040502050405020303" pitchFamily="18" charset="0"/>
              </a:rPr>
              <a:t>When did Kiwanis begin?</a:t>
            </a:r>
          </a:p>
          <a:p>
            <a:pPr>
              <a:buNone/>
            </a:pPr>
            <a:r>
              <a:rPr lang="en-US" sz="3100" dirty="0">
                <a:latin typeface="Georgia" panose="02040502050405020303" pitchFamily="18" charset="0"/>
              </a:rPr>
              <a:t>Founded in 1915 in Detroit, Michigan</a:t>
            </a:r>
          </a:p>
          <a:p>
            <a:pPr>
              <a:buNone/>
            </a:pPr>
            <a:endParaRPr lang="en-US" sz="1500" dirty="0">
              <a:latin typeface="Georgia" panose="02040502050405020303" pitchFamily="18" charset="0"/>
            </a:endParaRPr>
          </a:p>
        </p:txBody>
      </p:sp>
      <p:sp>
        <p:nvSpPr>
          <p:cNvPr id="2" name="Title 1"/>
          <p:cNvSpPr>
            <a:spLocks noGrp="1"/>
          </p:cNvSpPr>
          <p:nvPr>
            <p:ph type="title"/>
          </p:nvPr>
        </p:nvSpPr>
        <p:spPr/>
        <p:txBody>
          <a:bodyPr/>
          <a:lstStyle/>
          <a:p>
            <a:r>
              <a:rPr lang="en-US" dirty="0"/>
              <a:t>Who we are</a:t>
            </a:r>
          </a:p>
        </p:txBody>
      </p:sp>
    </p:spTree>
    <p:extLst>
      <p:ext uri="{BB962C8B-B14F-4D97-AF65-F5344CB8AC3E}">
        <p14:creationId xmlns:p14="http://schemas.microsoft.com/office/powerpoint/2010/main" val="42328933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2000"/>
                                        <p:tgtEl>
                                          <p:spTgt spid="3">
                                            <p:txEl>
                                              <p:pRg st="1" end="1"/>
                                            </p:txEl>
                                          </p:spTgt>
                                        </p:tgtEl>
                                      </p:cBhvr>
                                    </p:animEffect>
                                    <p:anim calcmode="lin" valueType="num">
                                      <p:cBhvr>
                                        <p:cTn id="14"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2000"/>
                                        <p:tgtEl>
                                          <p:spTgt spid="3">
                                            <p:txEl>
                                              <p:pRg st="3" end="3"/>
                                            </p:txEl>
                                          </p:spTgt>
                                        </p:tgtEl>
                                      </p:cBhvr>
                                    </p:animEffect>
                                    <p:anim calcmode="lin" valueType="num">
                                      <p:cBhvr>
                                        <p:cTn id="22"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3"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4"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anim calcmode="lin" valueType="num">
                                      <p:cBhvr>
                                        <p:cTn id="28"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30"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7"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2000"/>
                                        <p:tgtEl>
                                          <p:spTgt spid="3">
                                            <p:txEl>
                                              <p:pRg st="6" end="6"/>
                                            </p:txEl>
                                          </p:spTgt>
                                        </p:tgtEl>
                                      </p:cBhvr>
                                    </p:animEffect>
                                    <p:anim calcmode="lin" valueType="num">
                                      <p:cBhvr>
                                        <p:cTn id="36" dur="2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7" dur="18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38" dur="200" accel="100000" fill="hold">
                                          <p:stCondLst>
                                            <p:cond delay="1800"/>
                                          </p:stCondLst>
                                        </p:cTn>
                                        <p:tgtEl>
                                          <p:spTgt spid="3">
                                            <p:txEl>
                                              <p:pRg st="6" end="6"/>
                                            </p:txEl>
                                          </p:spTgt>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fade">
                                      <p:cBhvr>
                                        <p:cTn id="41" dur="2000"/>
                                        <p:tgtEl>
                                          <p:spTgt spid="3">
                                            <p:txEl>
                                              <p:pRg st="7" end="7"/>
                                            </p:txEl>
                                          </p:spTgt>
                                        </p:tgtEl>
                                      </p:cBhvr>
                                    </p:animEffect>
                                    <p:anim calcmode="lin" valueType="num">
                                      <p:cBhvr>
                                        <p:cTn id="42" dur="2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3" dur="18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44" dur="200" accel="100000" fill="hold">
                                          <p:stCondLst>
                                            <p:cond delay="18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Kiwanis Objects</a:t>
            </a:r>
          </a:p>
        </p:txBody>
      </p:sp>
      <p:sp>
        <p:nvSpPr>
          <p:cNvPr id="3" name="Content Placeholder 2"/>
          <p:cNvSpPr>
            <a:spLocks noGrp="1"/>
          </p:cNvSpPr>
          <p:nvPr>
            <p:ph type="body" idx="1"/>
          </p:nvPr>
        </p:nvSpPr>
        <p:spPr/>
        <p:txBody>
          <a:bodyPr>
            <a:normAutofit fontScale="85000" lnSpcReduction="20000"/>
          </a:bodyPr>
          <a:lstStyle/>
          <a:p>
            <a:pPr marL="457200" indent="-457200">
              <a:lnSpc>
                <a:spcPct val="90000"/>
              </a:lnSpc>
              <a:buFont typeface="Wingdings" panose="05000000000000000000" pitchFamily="2" charset="2"/>
              <a:buChar char="§"/>
              <a:defRPr/>
            </a:pPr>
            <a:r>
              <a:rPr lang="en-US" sz="3300" dirty="0">
                <a:latin typeface="Georgia" panose="02040502050405020303" pitchFamily="18" charset="0"/>
                <a:cs typeface="Arial" charset="0"/>
              </a:rPr>
              <a:t>To give primacy to the human and spiritual rather than to the material values of life.</a:t>
            </a:r>
          </a:p>
          <a:p>
            <a:pPr marL="457200" indent="-457200">
              <a:lnSpc>
                <a:spcPct val="90000"/>
              </a:lnSpc>
              <a:buFont typeface="Wingdings" panose="05000000000000000000" pitchFamily="2" charset="2"/>
              <a:buChar char="§"/>
              <a:defRPr/>
            </a:pPr>
            <a:endParaRPr lang="en-US" sz="3300" dirty="0">
              <a:latin typeface="Georgia" panose="02040502050405020303" pitchFamily="18" charset="0"/>
            </a:endParaRPr>
          </a:p>
          <a:p>
            <a:pPr marL="457200" indent="-457200">
              <a:lnSpc>
                <a:spcPct val="90000"/>
              </a:lnSpc>
              <a:buFont typeface="Wingdings" panose="05000000000000000000" pitchFamily="2" charset="2"/>
              <a:buChar char="§"/>
              <a:defRPr/>
            </a:pPr>
            <a:r>
              <a:rPr lang="en-US" sz="3300" dirty="0">
                <a:latin typeface="Georgia" panose="02040502050405020303" pitchFamily="18" charset="0"/>
                <a:cs typeface="Arial" charset="0"/>
              </a:rPr>
              <a:t>To encourage the daily living of the Golden Rule in all human relationships.</a:t>
            </a:r>
          </a:p>
          <a:p>
            <a:pPr marL="457200" indent="-457200">
              <a:lnSpc>
                <a:spcPct val="90000"/>
              </a:lnSpc>
              <a:buFont typeface="Wingdings" panose="05000000000000000000" pitchFamily="2" charset="2"/>
              <a:buChar char="§"/>
              <a:defRPr/>
            </a:pPr>
            <a:endParaRPr lang="en-US" sz="3300" dirty="0">
              <a:latin typeface="Georgia" panose="02040502050405020303" pitchFamily="18" charset="0"/>
            </a:endParaRPr>
          </a:p>
          <a:p>
            <a:pPr marL="457200" indent="-457200">
              <a:lnSpc>
                <a:spcPct val="90000"/>
              </a:lnSpc>
              <a:buFont typeface="Wingdings" panose="05000000000000000000" pitchFamily="2" charset="2"/>
              <a:buChar char="§"/>
              <a:defRPr/>
            </a:pPr>
            <a:r>
              <a:rPr lang="en-US" sz="3300" dirty="0">
                <a:latin typeface="Georgia" panose="02040502050405020303" pitchFamily="18" charset="0"/>
                <a:cs typeface="Arial" charset="0"/>
              </a:rPr>
              <a:t>To promote the adoption and the application of higher social, business and professional standards.</a:t>
            </a:r>
            <a:r>
              <a:rPr lang="en-US" sz="3300" dirty="0">
                <a:latin typeface="Georgia" panose="02040502050405020303" pitchFamily="18" charset="0"/>
              </a:rPr>
              <a:t> </a:t>
            </a:r>
          </a:p>
          <a:p>
            <a:pPr>
              <a:buNone/>
            </a:pPr>
            <a:endParaRPr lang="en-US" dirty="0"/>
          </a:p>
        </p:txBody>
      </p:sp>
    </p:spTree>
    <p:extLst>
      <p:ext uri="{BB962C8B-B14F-4D97-AF65-F5344CB8AC3E}">
        <p14:creationId xmlns:p14="http://schemas.microsoft.com/office/powerpoint/2010/main" val="19658747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Kiwanis Objects</a:t>
            </a:r>
          </a:p>
        </p:txBody>
      </p:sp>
      <p:sp>
        <p:nvSpPr>
          <p:cNvPr id="3" name="Content Placeholder 2"/>
          <p:cNvSpPr>
            <a:spLocks noGrp="1"/>
          </p:cNvSpPr>
          <p:nvPr>
            <p:ph type="body" idx="1"/>
          </p:nvPr>
        </p:nvSpPr>
        <p:spPr>
          <a:xfrm>
            <a:off x="838201" y="1314450"/>
            <a:ext cx="7848599" cy="3543299"/>
          </a:xfrm>
        </p:spPr>
        <p:txBody>
          <a:bodyPr>
            <a:normAutofit fontScale="70000" lnSpcReduction="20000"/>
          </a:bodyPr>
          <a:lstStyle/>
          <a:p>
            <a:pPr marL="571500" indent="-571500">
              <a:lnSpc>
                <a:spcPct val="90000"/>
              </a:lnSpc>
              <a:buFont typeface="Wingdings" panose="05000000000000000000" pitchFamily="2" charset="2"/>
              <a:buChar char="§"/>
              <a:defRPr/>
            </a:pPr>
            <a:r>
              <a:rPr lang="en-US" sz="3600" dirty="0">
                <a:latin typeface="Georgia" panose="02040502050405020303" pitchFamily="18" charset="0"/>
                <a:cs typeface="Arial" charset="0"/>
              </a:rPr>
              <a:t>To develop, by precept and example, a more intelligent, aggressive and serviceable citizenship.</a:t>
            </a:r>
          </a:p>
          <a:p>
            <a:pPr marL="571500" indent="-571500">
              <a:lnSpc>
                <a:spcPct val="90000"/>
              </a:lnSpc>
              <a:buFont typeface="Wingdings" panose="05000000000000000000" pitchFamily="2" charset="2"/>
              <a:buChar char="§"/>
              <a:defRPr/>
            </a:pPr>
            <a:endParaRPr lang="en-US" sz="3600" dirty="0">
              <a:latin typeface="Georgia" panose="02040502050405020303" pitchFamily="18" charset="0"/>
            </a:endParaRPr>
          </a:p>
          <a:p>
            <a:pPr marL="571500" indent="-571500">
              <a:lnSpc>
                <a:spcPct val="90000"/>
              </a:lnSpc>
              <a:buFont typeface="Wingdings" panose="05000000000000000000" pitchFamily="2" charset="2"/>
              <a:buChar char="§"/>
              <a:defRPr/>
            </a:pPr>
            <a:r>
              <a:rPr lang="en-US" sz="3600" dirty="0">
                <a:latin typeface="Georgia" panose="02040502050405020303" pitchFamily="18" charset="0"/>
                <a:cs typeface="Arial" charset="0"/>
              </a:rPr>
              <a:t>To provide, through Kiwanis clubs, a practical means to form enduring friendships, to render altruistic service and to build better communities.</a:t>
            </a:r>
            <a:r>
              <a:rPr lang="en-US" sz="3600" dirty="0">
                <a:latin typeface="Georgia" panose="02040502050405020303" pitchFamily="18" charset="0"/>
              </a:rPr>
              <a:t> </a:t>
            </a:r>
          </a:p>
          <a:p>
            <a:pPr marL="571500" indent="-571500">
              <a:lnSpc>
                <a:spcPct val="90000"/>
              </a:lnSpc>
              <a:buFont typeface="Wingdings" panose="05000000000000000000" pitchFamily="2" charset="2"/>
              <a:buChar char="§"/>
              <a:defRPr/>
            </a:pPr>
            <a:endParaRPr lang="en-US" sz="3600" dirty="0">
              <a:latin typeface="Georgia" panose="02040502050405020303" pitchFamily="18" charset="0"/>
            </a:endParaRPr>
          </a:p>
          <a:p>
            <a:pPr marL="571500" indent="-571500">
              <a:lnSpc>
                <a:spcPct val="90000"/>
              </a:lnSpc>
              <a:buFont typeface="Wingdings" panose="05000000000000000000" pitchFamily="2" charset="2"/>
              <a:buChar char="§"/>
              <a:defRPr/>
            </a:pPr>
            <a:r>
              <a:rPr lang="en-US" sz="3600" dirty="0">
                <a:latin typeface="Georgia" panose="02040502050405020303" pitchFamily="18" charset="0"/>
                <a:cs typeface="Arial" charset="0"/>
              </a:rPr>
              <a:t>To cooperate in creating and maintaining that sound public opinion and high idealism which make possible the increase of righteousness, justice, patriotism and goodwill.</a:t>
            </a:r>
            <a:r>
              <a:rPr lang="en-US" sz="3600" dirty="0">
                <a:latin typeface="Georgia" panose="02040502050405020303" pitchFamily="18" charset="0"/>
              </a:rPr>
              <a:t> </a:t>
            </a:r>
          </a:p>
          <a:p>
            <a:pPr>
              <a:buNone/>
            </a:pPr>
            <a:endParaRPr lang="en-US" dirty="0"/>
          </a:p>
        </p:txBody>
      </p:sp>
    </p:spTree>
    <p:extLst>
      <p:ext uri="{BB962C8B-B14F-4D97-AF65-F5344CB8AC3E}">
        <p14:creationId xmlns:p14="http://schemas.microsoft.com/office/powerpoint/2010/main" val="14013332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title"/>
          </p:nvPr>
        </p:nvSpPr>
        <p:spPr/>
        <p:txBody>
          <a:bodyPr anchor="ctr">
            <a:normAutofit fontScale="90000"/>
          </a:bodyPr>
          <a:lstStyle/>
          <a:p>
            <a:r>
              <a:rPr lang="en-US" dirty="0"/>
              <a:t>Kiwanis Children’s Fund </a:t>
            </a:r>
          </a:p>
        </p:txBody>
      </p:sp>
      <p:sp>
        <p:nvSpPr>
          <p:cNvPr id="183299" name="Rectangle 3"/>
          <p:cNvSpPr>
            <a:spLocks noGrp="1" noChangeArrowheads="1"/>
          </p:cNvSpPr>
          <p:nvPr>
            <p:ph type="body" idx="1"/>
          </p:nvPr>
        </p:nvSpPr>
        <p:spPr>
          <a:xfrm>
            <a:off x="228600" y="1314451"/>
            <a:ext cx="8305800" cy="3543299"/>
          </a:xfrm>
        </p:spPr>
        <p:txBody>
          <a:bodyPr>
            <a:normAutofit fontScale="25000" lnSpcReduction="20000"/>
          </a:bodyPr>
          <a:lstStyle/>
          <a:p>
            <a:pPr lvl="1"/>
            <a:r>
              <a:rPr lang="en-US" sz="11200" dirty="0">
                <a:latin typeface="Georgia" panose="02040502050405020303" pitchFamily="18" charset="0"/>
              </a:rPr>
              <a:t>Charitable entity of Kiwanis International</a:t>
            </a:r>
          </a:p>
          <a:p>
            <a:pPr lvl="1"/>
            <a:r>
              <a:rPr lang="en-US" sz="11200" dirty="0" smtClean="0">
                <a:latin typeface="Georgia" panose="02040502050405020303" pitchFamily="18" charset="0"/>
              </a:rPr>
              <a:t>Kiwanis </a:t>
            </a:r>
            <a:r>
              <a:rPr lang="en-US" sz="11200" dirty="0">
                <a:latin typeface="Georgia" panose="02040502050405020303" pitchFamily="18" charset="0"/>
              </a:rPr>
              <a:t>cause areas: </a:t>
            </a:r>
          </a:p>
          <a:p>
            <a:pPr lvl="2">
              <a:buFont typeface="Wingdings" panose="05000000000000000000" pitchFamily="2" charset="2"/>
              <a:buChar char="§"/>
            </a:pPr>
            <a:r>
              <a:rPr lang="en-US" sz="10800" dirty="0" smtClean="0">
                <a:latin typeface="Georgia" panose="02040502050405020303" pitchFamily="18" charset="0"/>
              </a:rPr>
              <a:t>Education and Literacy</a:t>
            </a:r>
            <a:endParaRPr lang="en-US" sz="10800" dirty="0">
              <a:latin typeface="Georgia" panose="02040502050405020303" pitchFamily="18" charset="0"/>
            </a:endParaRPr>
          </a:p>
          <a:p>
            <a:pPr lvl="2">
              <a:buFont typeface="Wingdings" panose="05000000000000000000" pitchFamily="2" charset="2"/>
              <a:buChar char="§"/>
            </a:pPr>
            <a:r>
              <a:rPr lang="en-US" sz="10800" dirty="0">
                <a:latin typeface="Georgia" panose="02040502050405020303" pitchFamily="18" charset="0"/>
              </a:rPr>
              <a:t>SLP </a:t>
            </a:r>
            <a:r>
              <a:rPr lang="en-US" sz="10800" dirty="0" smtClean="0">
                <a:latin typeface="Georgia" panose="02040502050405020303" pitchFamily="18" charset="0"/>
              </a:rPr>
              <a:t>and Youth Leadership Development</a:t>
            </a:r>
            <a:endParaRPr lang="en-US" sz="10800" dirty="0">
              <a:latin typeface="Georgia" panose="02040502050405020303" pitchFamily="18" charset="0"/>
            </a:endParaRPr>
          </a:p>
          <a:p>
            <a:pPr lvl="2">
              <a:buFont typeface="Wingdings" panose="05000000000000000000" pitchFamily="2" charset="2"/>
              <a:buChar char="§"/>
            </a:pPr>
            <a:r>
              <a:rPr lang="en-US" sz="10800" dirty="0" smtClean="0">
                <a:latin typeface="Georgia" panose="02040502050405020303" pitchFamily="18" charset="0"/>
              </a:rPr>
              <a:t>Health and Nutrition</a:t>
            </a:r>
            <a:endParaRPr lang="en-US" sz="10800" dirty="0">
              <a:latin typeface="Georgia" panose="02040502050405020303" pitchFamily="18" charset="0"/>
            </a:endParaRPr>
          </a:p>
          <a:p>
            <a:pPr lvl="2">
              <a:buFont typeface="Wingdings" panose="05000000000000000000" pitchFamily="2" charset="2"/>
              <a:buChar char="§"/>
            </a:pPr>
            <a:r>
              <a:rPr lang="en-US" sz="10800" dirty="0">
                <a:latin typeface="Georgia" panose="02040502050405020303" pitchFamily="18" charset="0"/>
              </a:rPr>
              <a:t>The Eliminate Project </a:t>
            </a:r>
          </a:p>
          <a:p>
            <a:pPr lvl="2">
              <a:buFont typeface="Wingdings" panose="05000000000000000000" pitchFamily="2" charset="2"/>
              <a:buChar char="§"/>
            </a:pPr>
            <a:r>
              <a:rPr lang="en-US" sz="10800" dirty="0">
                <a:latin typeface="Georgia" panose="02040502050405020303" pitchFamily="18" charset="0"/>
              </a:rPr>
              <a:t>sustained elimination of iodine deficiency disorders</a:t>
            </a:r>
          </a:p>
          <a:p>
            <a:pPr lvl="1"/>
            <a:endParaRPr lang="en-US" sz="11200" dirty="0">
              <a:latin typeface="Garamond" panose="02020404030301010803" pitchFamily="18" charset="0"/>
            </a:endParaRPr>
          </a:p>
          <a:p>
            <a:pPr lvl="1"/>
            <a:endParaRPr lang="en-US" sz="11200" dirty="0">
              <a:latin typeface="Garamond" panose="02020404030301010803" pitchFamily="18" charset="0"/>
            </a:endParaRPr>
          </a:p>
          <a:p>
            <a:pPr marL="11906" lvl="1" indent="-11906">
              <a:buNone/>
            </a:pPr>
            <a:endParaRPr lang="en-US" dirty="0"/>
          </a:p>
          <a:p>
            <a:pPr marL="11906" lvl="1" indent="-11906">
              <a:buNone/>
            </a:pPr>
            <a:r>
              <a:rPr lang="en-US" sz="1500" dirty="0"/>
              <a:t>	</a:t>
            </a:r>
            <a:r>
              <a:rPr lang="en-US" sz="1500" b="1" dirty="0"/>
              <a:t>	</a:t>
            </a:r>
            <a:endParaRPr lang="en-US" sz="1500" dirty="0"/>
          </a:p>
        </p:txBody>
      </p:sp>
    </p:spTree>
    <p:extLst>
      <p:ext uri="{BB962C8B-B14F-4D97-AF65-F5344CB8AC3E}">
        <p14:creationId xmlns:p14="http://schemas.microsoft.com/office/powerpoint/2010/main" val="450883354"/>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2628900" y="4171950"/>
            <a:ext cx="5029200" cy="425054"/>
          </a:xfrm>
        </p:spPr>
        <p:txBody>
          <a:bodyPr>
            <a:noAutofit/>
          </a:bodyPr>
          <a:lstStyle/>
          <a:p>
            <a:r>
              <a:rPr lang="en-US" sz="3000" dirty="0"/>
              <a:t>Texas Oklahoma District</a:t>
            </a:r>
          </a:p>
        </p:txBody>
      </p:sp>
    </p:spTree>
    <p:extLst>
      <p:ext uri="{BB962C8B-B14F-4D97-AF65-F5344CB8AC3E}">
        <p14:creationId xmlns:p14="http://schemas.microsoft.com/office/powerpoint/2010/main" val="24723619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type="body" idx="1"/>
          </p:nvPr>
        </p:nvSpPr>
        <p:spPr>
          <a:xfrm>
            <a:off x="152400" y="1485900"/>
            <a:ext cx="8686800" cy="3280172"/>
          </a:xfrm>
        </p:spPr>
        <p:txBody>
          <a:bodyPr>
            <a:normAutofit/>
          </a:bodyPr>
          <a:lstStyle/>
          <a:p>
            <a:pPr>
              <a:buNone/>
            </a:pPr>
            <a:endParaRPr lang="en-US" sz="2400" dirty="0"/>
          </a:p>
          <a:p>
            <a:pPr>
              <a:buNone/>
            </a:pPr>
            <a:endParaRPr lang="en-US" sz="1500" dirty="0"/>
          </a:p>
          <a:p>
            <a:pPr>
              <a:buNone/>
            </a:pPr>
            <a:endParaRPr lang="en-US" dirty="0"/>
          </a:p>
          <a:p>
            <a:pPr marL="1323975" lvl="2"/>
            <a:endParaRPr lang="en-US" dirty="0"/>
          </a:p>
          <a:p>
            <a:pPr marL="0" lvl="2" indent="0">
              <a:buNone/>
            </a:pPr>
            <a:r>
              <a:rPr lang="en-US" sz="2400" dirty="0"/>
              <a:t> </a:t>
            </a:r>
          </a:p>
          <a:p>
            <a:pPr marL="44054" lvl="2" indent="-44054"/>
            <a:endParaRPr lang="en-US" sz="2400" dirty="0"/>
          </a:p>
          <a:p>
            <a:endParaRPr lang="en-US" dirty="0"/>
          </a:p>
        </p:txBody>
      </p:sp>
      <p:sp>
        <p:nvSpPr>
          <p:cNvPr id="5" name="Title 4"/>
          <p:cNvSpPr>
            <a:spLocks noGrp="1"/>
          </p:cNvSpPr>
          <p:nvPr>
            <p:ph type="title"/>
          </p:nvPr>
        </p:nvSpPr>
        <p:spPr/>
        <p:txBody>
          <a:bodyPr/>
          <a:lstStyle/>
          <a:p>
            <a:r>
              <a:rPr lang="en-US" dirty="0">
                <a:latin typeface="+mj-lt"/>
              </a:rPr>
              <a:t>Kiwanis structure</a:t>
            </a:r>
          </a:p>
        </p:txBody>
      </p:sp>
      <p:pic>
        <p:nvPicPr>
          <p:cNvPr id="8" name="Picture 7" descr="club_level_BLOCK_ONLY.png"/>
          <p:cNvPicPr>
            <a:picLocks noChangeAspect="1"/>
          </p:cNvPicPr>
          <p:nvPr/>
        </p:nvPicPr>
        <p:blipFill>
          <a:blip r:embed="rId3" cstate="print"/>
          <a:stretch>
            <a:fillRect/>
          </a:stretch>
        </p:blipFill>
        <p:spPr>
          <a:xfrm>
            <a:off x="1086468" y="1572930"/>
            <a:ext cx="1039691" cy="983063"/>
          </a:xfrm>
          <a:prstGeom prst="rect">
            <a:avLst/>
          </a:prstGeom>
        </p:spPr>
      </p:pic>
      <p:pic>
        <p:nvPicPr>
          <p:cNvPr id="9" name="Picture 8" descr="division_level_BLOCK_ONLY.png"/>
          <p:cNvPicPr>
            <a:picLocks noChangeAspect="1"/>
          </p:cNvPicPr>
          <p:nvPr/>
        </p:nvPicPr>
        <p:blipFill>
          <a:blip r:embed="rId4" cstate="print"/>
          <a:stretch>
            <a:fillRect/>
          </a:stretch>
        </p:blipFill>
        <p:spPr>
          <a:xfrm>
            <a:off x="4063114" y="1855887"/>
            <a:ext cx="1039691" cy="980798"/>
          </a:xfrm>
          <a:prstGeom prst="rect">
            <a:avLst/>
          </a:prstGeom>
        </p:spPr>
      </p:pic>
      <p:pic>
        <p:nvPicPr>
          <p:cNvPr id="10" name="Picture 9" descr="dictrict_level_BLOCK_ONLY.png"/>
          <p:cNvPicPr>
            <a:picLocks noChangeAspect="1"/>
          </p:cNvPicPr>
          <p:nvPr/>
        </p:nvPicPr>
        <p:blipFill>
          <a:blip r:embed="rId5" cstate="print"/>
          <a:stretch>
            <a:fillRect/>
          </a:stretch>
        </p:blipFill>
        <p:spPr>
          <a:xfrm>
            <a:off x="2567555" y="3437770"/>
            <a:ext cx="1168803" cy="1010244"/>
          </a:xfrm>
          <a:prstGeom prst="rect">
            <a:avLst/>
          </a:prstGeom>
        </p:spPr>
      </p:pic>
      <p:pic>
        <p:nvPicPr>
          <p:cNvPr id="11" name="Picture 10" descr="International level_BLOCK_ONLY.png"/>
          <p:cNvPicPr>
            <a:picLocks noChangeAspect="1"/>
          </p:cNvPicPr>
          <p:nvPr/>
        </p:nvPicPr>
        <p:blipFill>
          <a:blip r:embed="rId6" cstate="print"/>
          <a:stretch>
            <a:fillRect/>
          </a:stretch>
        </p:blipFill>
        <p:spPr>
          <a:xfrm>
            <a:off x="6969904" y="3257550"/>
            <a:ext cx="1208250" cy="1143000"/>
          </a:xfrm>
          <a:prstGeom prst="rect">
            <a:avLst/>
          </a:prstGeom>
        </p:spPr>
      </p:pic>
      <p:sp>
        <p:nvSpPr>
          <p:cNvPr id="12" name="TextBox 11"/>
          <p:cNvSpPr txBox="1"/>
          <p:nvPr/>
        </p:nvSpPr>
        <p:spPr>
          <a:xfrm>
            <a:off x="205521" y="1572930"/>
            <a:ext cx="1085850" cy="285750"/>
          </a:xfrm>
          <a:prstGeom prst="rect">
            <a:avLst/>
          </a:prstGeom>
        </p:spPr>
        <p:txBody>
          <a:bodyPr vert="horz" wrap="square" lIns="68580" tIns="34290" rIns="68580" bIns="34290" rtlCol="0">
            <a:noAutofit/>
          </a:bodyPr>
          <a:lstStyle/>
          <a:p>
            <a:pPr algn="l"/>
            <a:r>
              <a:rPr lang="en-US" sz="2400" dirty="0">
                <a:latin typeface="Georgia" panose="02040502050405020303" pitchFamily="18" charset="0"/>
              </a:rPr>
              <a:t>Club</a:t>
            </a:r>
          </a:p>
        </p:txBody>
      </p:sp>
      <p:sp>
        <p:nvSpPr>
          <p:cNvPr id="13" name="TextBox 12"/>
          <p:cNvSpPr txBox="1"/>
          <p:nvPr/>
        </p:nvSpPr>
        <p:spPr>
          <a:xfrm>
            <a:off x="2745215" y="1888560"/>
            <a:ext cx="1343025" cy="285750"/>
          </a:xfrm>
          <a:prstGeom prst="rect">
            <a:avLst/>
          </a:prstGeom>
        </p:spPr>
        <p:txBody>
          <a:bodyPr vert="horz" wrap="square" lIns="68580" tIns="34290" rIns="68580" bIns="34290" rtlCol="0">
            <a:noAutofit/>
          </a:bodyPr>
          <a:lstStyle/>
          <a:p>
            <a:pPr algn="l"/>
            <a:r>
              <a:rPr lang="en-US" sz="2400" dirty="0">
                <a:latin typeface="Georgia" panose="02040502050405020303" pitchFamily="18" charset="0"/>
              </a:rPr>
              <a:t>Division</a:t>
            </a:r>
          </a:p>
        </p:txBody>
      </p:sp>
      <p:sp>
        <p:nvSpPr>
          <p:cNvPr id="14" name="TextBox 13"/>
          <p:cNvSpPr txBox="1"/>
          <p:nvPr/>
        </p:nvSpPr>
        <p:spPr>
          <a:xfrm>
            <a:off x="1171576" y="3314700"/>
            <a:ext cx="1168802" cy="285750"/>
          </a:xfrm>
          <a:prstGeom prst="rect">
            <a:avLst/>
          </a:prstGeom>
        </p:spPr>
        <p:txBody>
          <a:bodyPr vert="horz" wrap="square" lIns="68580" tIns="34290" rIns="68580" bIns="34290" rtlCol="0">
            <a:noAutofit/>
          </a:bodyPr>
          <a:lstStyle/>
          <a:p>
            <a:pPr algn="l"/>
            <a:r>
              <a:rPr lang="en-US" sz="2400" dirty="0">
                <a:latin typeface="Georgia" panose="02040502050405020303" pitchFamily="18" charset="0"/>
              </a:rPr>
              <a:t>District</a:t>
            </a:r>
          </a:p>
        </p:txBody>
      </p:sp>
      <p:sp>
        <p:nvSpPr>
          <p:cNvPr id="15" name="TextBox 14"/>
          <p:cNvSpPr txBox="1"/>
          <p:nvPr/>
        </p:nvSpPr>
        <p:spPr>
          <a:xfrm>
            <a:off x="4926592" y="3206672"/>
            <a:ext cx="2126334" cy="514350"/>
          </a:xfrm>
          <a:prstGeom prst="rect">
            <a:avLst/>
          </a:prstGeom>
        </p:spPr>
        <p:txBody>
          <a:bodyPr vert="horz" wrap="square" lIns="68580" tIns="34290" rIns="68580" bIns="34290" rtlCol="0">
            <a:noAutofit/>
          </a:bodyPr>
          <a:lstStyle/>
          <a:p>
            <a:pPr algn="l"/>
            <a:r>
              <a:rPr lang="en-US" sz="2400" dirty="0">
                <a:latin typeface="Georgia" panose="02040502050405020303" pitchFamily="18" charset="0"/>
              </a:rPr>
              <a:t>Kiwanis International</a:t>
            </a:r>
          </a:p>
        </p:txBody>
      </p:sp>
      <p:sp>
        <p:nvSpPr>
          <p:cNvPr id="16" name="TextBox 15"/>
          <p:cNvSpPr txBox="1"/>
          <p:nvPr/>
        </p:nvSpPr>
        <p:spPr>
          <a:xfrm>
            <a:off x="5989759" y="2301154"/>
            <a:ext cx="1343025" cy="225990"/>
          </a:xfrm>
          <a:prstGeom prst="rect">
            <a:avLst/>
          </a:prstGeom>
        </p:spPr>
        <p:txBody>
          <a:bodyPr vert="horz" wrap="square" lIns="68580" tIns="34290" rIns="68580" bIns="34290" rtlCol="0">
            <a:noAutofit/>
          </a:bodyPr>
          <a:lstStyle/>
          <a:p>
            <a:pPr algn="l"/>
            <a:r>
              <a:rPr lang="en-US" sz="2400" dirty="0" smtClean="0">
                <a:latin typeface="Georgia" panose="02040502050405020303" pitchFamily="18" charset="0"/>
              </a:rPr>
              <a:t>Trustee</a:t>
            </a:r>
            <a:endParaRPr lang="en-US" sz="2400" dirty="0">
              <a:latin typeface="Georgia" panose="02040502050405020303" pitchFamily="18" charset="0"/>
            </a:endParaRPr>
          </a:p>
        </p:txBody>
      </p:sp>
      <p:pic>
        <p:nvPicPr>
          <p:cNvPr id="17" name="Picture 16" descr="division_level_BLOCK_ONLY.png"/>
          <p:cNvPicPr>
            <a:picLocks noChangeAspect="1"/>
          </p:cNvPicPr>
          <p:nvPr/>
        </p:nvPicPr>
        <p:blipFill>
          <a:blip r:embed="rId4" cstate="print"/>
          <a:stretch>
            <a:fillRect/>
          </a:stretch>
        </p:blipFill>
        <p:spPr>
          <a:xfrm>
            <a:off x="7479108" y="1936743"/>
            <a:ext cx="1039691" cy="980798"/>
          </a:xfrm>
          <a:prstGeom prst="rect">
            <a:avLst/>
          </a:prstGeom>
        </p:spPr>
      </p:pic>
    </p:spTree>
    <p:extLst>
      <p:ext uri="{BB962C8B-B14F-4D97-AF65-F5344CB8AC3E}">
        <p14:creationId xmlns:p14="http://schemas.microsoft.com/office/powerpoint/2010/main" val="32001384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7" name="Text Box 3"/>
          <p:cNvSpPr txBox="1">
            <a:spLocks noChangeArrowheads="1"/>
          </p:cNvSpPr>
          <p:nvPr/>
        </p:nvSpPr>
        <p:spPr bwMode="auto">
          <a:xfrm>
            <a:off x="1600200" y="1775222"/>
            <a:ext cx="4572000" cy="253916"/>
          </a:xfrm>
          <a:prstGeom prst="rect">
            <a:avLst/>
          </a:prstGeom>
          <a:noFill/>
          <a:ln w="9525">
            <a:noFill/>
            <a:miter lim="800000"/>
            <a:headEnd/>
            <a:tailEnd/>
          </a:ln>
          <a:effectLst/>
        </p:spPr>
        <p:txBody>
          <a:bodyPr>
            <a:spAutoFit/>
          </a:bodyPr>
          <a:lstStyle/>
          <a:p>
            <a:endParaRPr lang="en-US" sz="1050" dirty="0">
              <a:solidFill>
                <a:schemeClr val="bg1"/>
              </a:solidFill>
              <a:latin typeface="Palatino" pitchFamily="18" charset="0"/>
            </a:endParaRPr>
          </a:p>
        </p:txBody>
      </p:sp>
      <p:sp>
        <p:nvSpPr>
          <p:cNvPr id="5" name="Content Placeholder 4"/>
          <p:cNvSpPr>
            <a:spLocks noGrp="1"/>
          </p:cNvSpPr>
          <p:nvPr>
            <p:ph type="body" idx="1"/>
          </p:nvPr>
        </p:nvSpPr>
        <p:spPr>
          <a:xfrm>
            <a:off x="2743200" y="1379026"/>
            <a:ext cx="5943600" cy="3470673"/>
          </a:xfrm>
        </p:spPr>
        <p:txBody>
          <a:bodyPr/>
          <a:lstStyle/>
          <a:p>
            <a:pPr>
              <a:lnSpc>
                <a:spcPct val="90000"/>
              </a:lnSpc>
              <a:spcBef>
                <a:spcPct val="20000"/>
              </a:spcBef>
              <a:spcAft>
                <a:spcPts val="900"/>
              </a:spcAft>
            </a:pPr>
            <a:r>
              <a:rPr lang="en-US" dirty="0" smtClean="0">
                <a:latin typeface="Georgia" panose="02040502050405020303" pitchFamily="18" charset="0"/>
              </a:rPr>
              <a:t>We are in Division </a:t>
            </a:r>
            <a:r>
              <a:rPr lang="en-US" dirty="0" smtClean="0">
                <a:highlight>
                  <a:srgbClr val="FFFF00"/>
                </a:highlight>
                <a:latin typeface="Georgia" panose="02040502050405020303" pitchFamily="18" charset="0"/>
              </a:rPr>
              <a:t>_____ </a:t>
            </a:r>
          </a:p>
          <a:p>
            <a:pPr>
              <a:lnSpc>
                <a:spcPct val="90000"/>
              </a:lnSpc>
              <a:spcBef>
                <a:spcPct val="20000"/>
              </a:spcBef>
              <a:spcAft>
                <a:spcPts val="900"/>
              </a:spcAft>
            </a:pPr>
            <a:r>
              <a:rPr lang="en-US" dirty="0" smtClean="0">
                <a:latin typeface="Georgia" panose="02040502050405020303" pitchFamily="18" charset="0"/>
              </a:rPr>
              <a:t>Our Lt. Governor is </a:t>
            </a:r>
          </a:p>
          <a:p>
            <a:pPr marL="203200" indent="0">
              <a:lnSpc>
                <a:spcPct val="90000"/>
              </a:lnSpc>
              <a:spcBef>
                <a:spcPct val="20000"/>
              </a:spcBef>
              <a:spcAft>
                <a:spcPts val="900"/>
              </a:spcAft>
              <a:buNone/>
            </a:pPr>
            <a:r>
              <a:rPr lang="en-US" dirty="0" smtClean="0">
                <a:highlight>
                  <a:srgbClr val="FFFF00"/>
                </a:highlight>
                <a:latin typeface="Georgia" panose="02040502050405020303" pitchFamily="18" charset="0"/>
              </a:rPr>
              <a:t>_____________   </a:t>
            </a:r>
          </a:p>
          <a:p>
            <a:pPr>
              <a:lnSpc>
                <a:spcPct val="90000"/>
              </a:lnSpc>
              <a:spcBef>
                <a:spcPct val="20000"/>
              </a:spcBef>
              <a:spcAft>
                <a:spcPts val="900"/>
              </a:spcAft>
            </a:pPr>
            <a:r>
              <a:rPr lang="en-US" dirty="0">
                <a:latin typeface="Georgia" panose="02040502050405020303" pitchFamily="18" charset="0"/>
              </a:rPr>
              <a:t>We are in Region    </a:t>
            </a:r>
            <a:r>
              <a:rPr lang="en-US" dirty="0">
                <a:highlight>
                  <a:srgbClr val="FFFF00"/>
                </a:highlight>
                <a:latin typeface="Georgia" panose="02040502050405020303" pitchFamily="18" charset="0"/>
              </a:rPr>
              <a:t>_____   </a:t>
            </a:r>
          </a:p>
          <a:p>
            <a:pPr marL="203200" indent="0">
              <a:lnSpc>
                <a:spcPct val="90000"/>
              </a:lnSpc>
              <a:spcBef>
                <a:spcPct val="20000"/>
              </a:spcBef>
              <a:spcAft>
                <a:spcPts val="900"/>
              </a:spcAft>
              <a:buNone/>
            </a:pPr>
            <a:endParaRPr lang="en-US" dirty="0">
              <a:highlight>
                <a:srgbClr val="FFFF00"/>
              </a:highlight>
              <a:latin typeface="Georgia" panose="02040502050405020303" pitchFamily="18" charset="0"/>
            </a:endParaRPr>
          </a:p>
          <a:p>
            <a:pPr>
              <a:lnSpc>
                <a:spcPct val="90000"/>
              </a:lnSpc>
              <a:spcBef>
                <a:spcPct val="20000"/>
              </a:spcBef>
              <a:spcAft>
                <a:spcPts val="900"/>
              </a:spcAft>
              <a:buFont typeface="Wingdings" panose="05000000000000000000" pitchFamily="2" charset="2"/>
              <a:buChar char="§"/>
            </a:pPr>
            <a:endParaRPr lang="en-US" dirty="0" smtClean="0">
              <a:highlight>
                <a:srgbClr val="FFFF00"/>
              </a:highlight>
              <a:latin typeface="Georgia" panose="02040502050405020303" pitchFamily="18" charset="0"/>
            </a:endParaRPr>
          </a:p>
          <a:p>
            <a:pPr marL="203200" indent="0">
              <a:lnSpc>
                <a:spcPct val="90000"/>
              </a:lnSpc>
              <a:spcBef>
                <a:spcPct val="20000"/>
              </a:spcBef>
              <a:spcAft>
                <a:spcPts val="900"/>
              </a:spcAft>
              <a:buNone/>
            </a:pPr>
            <a:r>
              <a:rPr lang="en-US" dirty="0" smtClean="0">
                <a:highlight>
                  <a:srgbClr val="FFFF00"/>
                </a:highlight>
                <a:latin typeface="Georgia" panose="02040502050405020303" pitchFamily="18" charset="0"/>
              </a:rPr>
              <a:t>  </a:t>
            </a:r>
          </a:p>
          <a:p>
            <a:pPr>
              <a:lnSpc>
                <a:spcPct val="90000"/>
              </a:lnSpc>
              <a:spcBef>
                <a:spcPct val="20000"/>
              </a:spcBef>
              <a:spcAft>
                <a:spcPts val="900"/>
              </a:spcAft>
              <a:buFont typeface="Wingdings" panose="05000000000000000000" pitchFamily="2" charset="2"/>
              <a:buChar char="§"/>
            </a:pPr>
            <a:endParaRPr lang="en-US" dirty="0">
              <a:highlight>
                <a:srgbClr val="FFFF00"/>
              </a:highlight>
              <a:latin typeface="Georgia" panose="02040502050405020303" pitchFamily="18" charset="0"/>
            </a:endParaRPr>
          </a:p>
          <a:p>
            <a:pPr>
              <a:lnSpc>
                <a:spcPct val="90000"/>
              </a:lnSpc>
              <a:spcBef>
                <a:spcPct val="20000"/>
              </a:spcBef>
              <a:spcAft>
                <a:spcPts val="900"/>
              </a:spcAft>
              <a:buFont typeface="Wingdings" panose="05000000000000000000" pitchFamily="2" charset="2"/>
              <a:buChar char="§"/>
            </a:pPr>
            <a:endParaRPr lang="en-US" dirty="0" smtClean="0">
              <a:highlight>
                <a:srgbClr val="FFFF00"/>
              </a:highlight>
              <a:latin typeface="Georgia" panose="02040502050405020303" pitchFamily="18" charset="0"/>
            </a:endParaRPr>
          </a:p>
        </p:txBody>
      </p:sp>
      <p:sp>
        <p:nvSpPr>
          <p:cNvPr id="4" name="Title 3"/>
          <p:cNvSpPr>
            <a:spLocks noGrp="1"/>
          </p:cNvSpPr>
          <p:nvPr>
            <p:ph type="title"/>
          </p:nvPr>
        </p:nvSpPr>
        <p:spPr/>
        <p:txBody>
          <a:bodyPr/>
          <a:lstStyle/>
          <a:p>
            <a:r>
              <a:rPr lang="en-US" dirty="0" smtClean="0">
                <a:latin typeface="Garamond" panose="02020404030301010803" pitchFamily="18" charset="0"/>
              </a:rPr>
              <a:t>District Structure</a:t>
            </a:r>
            <a:endParaRPr lang="en-US" dirty="0">
              <a:latin typeface="Garamond" panose="02020404030301010803" pitchFamily="18" charset="0"/>
            </a:endParaRPr>
          </a:p>
        </p:txBody>
      </p:sp>
    </p:spTree>
    <p:extLst>
      <p:ext uri="{BB962C8B-B14F-4D97-AF65-F5344CB8AC3E}">
        <p14:creationId xmlns:p14="http://schemas.microsoft.com/office/powerpoint/2010/main" val="2471405561"/>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Texas Oklahoma District Foundation</a:t>
            </a:r>
            <a:endParaRPr lang="en-US" sz="2800" dirty="0"/>
          </a:p>
        </p:txBody>
      </p:sp>
      <p:sp>
        <p:nvSpPr>
          <p:cNvPr id="3" name="Text Placeholder 2"/>
          <p:cNvSpPr>
            <a:spLocks noGrp="1"/>
          </p:cNvSpPr>
          <p:nvPr>
            <p:ph type="body" idx="1"/>
          </p:nvPr>
        </p:nvSpPr>
        <p:spPr>
          <a:xfrm>
            <a:off x="623936" y="1504950"/>
            <a:ext cx="7848599" cy="3280172"/>
          </a:xfrm>
        </p:spPr>
        <p:txBody>
          <a:bodyPr/>
          <a:lstStyle/>
          <a:p>
            <a:r>
              <a:rPr lang="en-US" dirty="0" smtClean="0"/>
              <a:t>Key Club Scholarships</a:t>
            </a:r>
          </a:p>
          <a:p>
            <a:r>
              <a:rPr lang="en-US" dirty="0" smtClean="0"/>
              <a:t>CKI Scholarships</a:t>
            </a:r>
          </a:p>
          <a:p>
            <a:r>
              <a:rPr lang="en-US" dirty="0" smtClean="0"/>
              <a:t>Sophomore of the Year</a:t>
            </a:r>
          </a:p>
          <a:p>
            <a:r>
              <a:rPr lang="en-US" dirty="0" smtClean="0"/>
              <a:t>Women in Kiwanis</a:t>
            </a:r>
            <a:endParaRPr lang="en-US" dirty="0"/>
          </a:p>
        </p:txBody>
      </p:sp>
      <p:pic>
        <p:nvPicPr>
          <p:cNvPr id="4" name="Picture 3">
            <a:extLst>
              <a:ext uri="{FF2B5EF4-FFF2-40B4-BE49-F238E27FC236}">
                <a16:creationId xmlns:a16="http://schemas.microsoft.com/office/drawing/2014/main" id="{AFEE1A4D-EB8D-4BB4-80FE-2236D62526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72200" y="1581150"/>
            <a:ext cx="2133600" cy="2135955"/>
          </a:xfrm>
          <a:prstGeom prst="rect">
            <a:avLst/>
          </a:prstGeom>
        </p:spPr>
      </p:pic>
      <p:sp>
        <p:nvSpPr>
          <p:cNvPr id="5" name="TextBox 4"/>
          <p:cNvSpPr txBox="1"/>
          <p:nvPr/>
        </p:nvSpPr>
        <p:spPr>
          <a:xfrm>
            <a:off x="8762999" y="4857750"/>
            <a:ext cx="228601" cy="307777"/>
          </a:xfrm>
          <a:prstGeom prst="rect">
            <a:avLst/>
          </a:prstGeom>
          <a:noFill/>
        </p:spPr>
        <p:txBody>
          <a:bodyPr wrap="square" rtlCol="0">
            <a:spAutoFit/>
          </a:bodyPr>
          <a:lstStyle/>
          <a:p>
            <a:r>
              <a:rPr lang="en-US" dirty="0" smtClean="0"/>
              <a:t>S</a:t>
            </a:r>
            <a:endParaRPr lang="en-US" dirty="0"/>
          </a:p>
        </p:txBody>
      </p:sp>
    </p:spTree>
    <p:extLst>
      <p:ext uri="{BB962C8B-B14F-4D97-AF65-F5344CB8AC3E}">
        <p14:creationId xmlns:p14="http://schemas.microsoft.com/office/powerpoint/2010/main" val="42549973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a:t>
            </a:r>
            <a:endParaRPr lang="en-US" dirty="0"/>
          </a:p>
        </p:txBody>
      </p:sp>
      <p:sp>
        <p:nvSpPr>
          <p:cNvPr id="3" name="Text Placeholder 2"/>
          <p:cNvSpPr>
            <a:spLocks noGrp="1"/>
          </p:cNvSpPr>
          <p:nvPr>
            <p:ph type="body" idx="1"/>
          </p:nvPr>
        </p:nvSpPr>
        <p:spPr/>
        <p:txBody>
          <a:bodyPr/>
          <a:lstStyle/>
          <a:p>
            <a:r>
              <a:rPr lang="en-US" dirty="0" smtClean="0"/>
              <a:t>Governor :  </a:t>
            </a:r>
            <a:r>
              <a:rPr lang="en-US" dirty="0" smtClean="0"/>
              <a:t>__</a:t>
            </a:r>
            <a:r>
              <a:rPr lang="en-US" u="sng" dirty="0" smtClean="0"/>
              <a:t>Patrick </a:t>
            </a:r>
            <a:r>
              <a:rPr lang="en-US" u="sng" dirty="0" err="1" smtClean="0"/>
              <a:t>McCage</a:t>
            </a:r>
            <a:endParaRPr lang="en-US" u="sng" dirty="0" smtClean="0"/>
          </a:p>
          <a:p>
            <a:r>
              <a:rPr lang="en-US" dirty="0" smtClean="0"/>
              <a:t>Governor-Elect:  </a:t>
            </a:r>
            <a:r>
              <a:rPr lang="en-US" u="sng" dirty="0" smtClean="0"/>
              <a:t>Dr. Kathy Culbertson</a:t>
            </a:r>
            <a:endParaRPr lang="en-US" u="sng" dirty="0" smtClean="0"/>
          </a:p>
          <a:p>
            <a:r>
              <a:rPr lang="en-US" dirty="0" smtClean="0"/>
              <a:t>District Secretary: </a:t>
            </a:r>
            <a:r>
              <a:rPr lang="en-US" u="sng" dirty="0" smtClean="0"/>
              <a:t>Al Richard</a:t>
            </a:r>
          </a:p>
          <a:p>
            <a:r>
              <a:rPr lang="en-US" dirty="0" smtClean="0"/>
              <a:t>Marketing Director: </a:t>
            </a:r>
            <a:r>
              <a:rPr lang="en-US" u="sng" dirty="0" smtClean="0"/>
              <a:t>Marshall </a:t>
            </a:r>
            <a:r>
              <a:rPr lang="en-US" u="sng" dirty="0" err="1" smtClean="0"/>
              <a:t>Kregel</a:t>
            </a:r>
            <a:r>
              <a:rPr lang="en-US" u="sng" dirty="0" smtClean="0"/>
              <a:t> </a:t>
            </a:r>
          </a:p>
          <a:p>
            <a:r>
              <a:rPr lang="en-US" dirty="0" smtClean="0"/>
              <a:t>Administrative Supervisor:  </a:t>
            </a:r>
            <a:r>
              <a:rPr lang="en-US" u="sng" dirty="0" smtClean="0"/>
              <a:t>Laura </a:t>
            </a:r>
            <a:r>
              <a:rPr lang="en-US" u="sng" dirty="0" err="1" smtClean="0"/>
              <a:t>Arnhart</a:t>
            </a:r>
            <a:endParaRPr lang="en-US" u="sng" dirty="0" smtClean="0"/>
          </a:p>
          <a:p>
            <a:pPr marL="203200" indent="0">
              <a:buNone/>
            </a:pPr>
            <a:r>
              <a:rPr lang="en-US" dirty="0"/>
              <a:t>	</a:t>
            </a:r>
          </a:p>
        </p:txBody>
      </p:sp>
      <p:sp>
        <p:nvSpPr>
          <p:cNvPr id="4" name="TextBox 3"/>
          <p:cNvSpPr txBox="1"/>
          <p:nvPr/>
        </p:nvSpPr>
        <p:spPr>
          <a:xfrm>
            <a:off x="8762999" y="4857750"/>
            <a:ext cx="228601" cy="307777"/>
          </a:xfrm>
          <a:prstGeom prst="rect">
            <a:avLst/>
          </a:prstGeom>
          <a:noFill/>
        </p:spPr>
        <p:txBody>
          <a:bodyPr wrap="square" rtlCol="0">
            <a:spAutoFit/>
          </a:bodyPr>
          <a:lstStyle/>
          <a:p>
            <a:r>
              <a:rPr lang="en-US" dirty="0" smtClean="0"/>
              <a:t>S</a:t>
            </a:r>
            <a:endParaRPr lang="en-US" dirty="0"/>
          </a:p>
        </p:txBody>
      </p:sp>
    </p:spTree>
    <p:extLst>
      <p:ext uri="{BB962C8B-B14F-4D97-AF65-F5344CB8AC3E}">
        <p14:creationId xmlns:p14="http://schemas.microsoft.com/office/powerpoint/2010/main" val="18156654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District Service Project</a:t>
            </a:r>
            <a:endParaRPr lang="en-US" dirty="0"/>
          </a:p>
        </p:txBody>
      </p:sp>
      <p:sp>
        <p:nvSpPr>
          <p:cNvPr id="3" name="Text Placeholder 2"/>
          <p:cNvSpPr>
            <a:spLocks noGrp="1"/>
          </p:cNvSpPr>
          <p:nvPr>
            <p:ph type="body" idx="1"/>
          </p:nvPr>
        </p:nvSpPr>
        <p:spPr>
          <a:xfrm>
            <a:off x="838201" y="1314451"/>
            <a:ext cx="7848599" cy="723899"/>
          </a:xfrm>
        </p:spPr>
        <p:txBody>
          <a:bodyPr/>
          <a:lstStyle/>
          <a:p>
            <a:pPr marL="203200" indent="0" algn="ctr">
              <a:buNone/>
            </a:pPr>
            <a:r>
              <a:rPr lang="en-US" sz="5400" b="1" dirty="0" smtClean="0"/>
              <a:t>Disaster Relief</a:t>
            </a:r>
            <a:endParaRPr lang="en-US" sz="54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90500" y="2324102"/>
            <a:ext cx="2743200" cy="20574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81400" y="2237198"/>
            <a:ext cx="4343400" cy="2440112"/>
          </a:xfrm>
          <a:prstGeom prst="rect">
            <a:avLst/>
          </a:prstGeom>
        </p:spPr>
      </p:pic>
      <p:sp>
        <p:nvSpPr>
          <p:cNvPr id="6" name="TextBox 5"/>
          <p:cNvSpPr txBox="1"/>
          <p:nvPr/>
        </p:nvSpPr>
        <p:spPr>
          <a:xfrm>
            <a:off x="8762999" y="4857750"/>
            <a:ext cx="228601" cy="307777"/>
          </a:xfrm>
          <a:prstGeom prst="rect">
            <a:avLst/>
          </a:prstGeom>
          <a:noFill/>
        </p:spPr>
        <p:txBody>
          <a:bodyPr wrap="square" rtlCol="0">
            <a:spAutoFit/>
          </a:bodyPr>
          <a:lstStyle/>
          <a:p>
            <a:r>
              <a:rPr lang="en-US" dirty="0" smtClean="0"/>
              <a:t>M</a:t>
            </a:r>
            <a:endParaRPr lang="en-US" dirty="0"/>
          </a:p>
        </p:txBody>
      </p:sp>
    </p:spTree>
    <p:extLst>
      <p:ext uri="{BB962C8B-B14F-4D97-AF65-F5344CB8AC3E}">
        <p14:creationId xmlns:p14="http://schemas.microsoft.com/office/powerpoint/2010/main" val="37674851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124200" y="3257550"/>
            <a:ext cx="3429000" cy="425054"/>
          </a:xfrm>
        </p:spPr>
        <p:txBody>
          <a:bodyPr>
            <a:noAutofit/>
          </a:bodyPr>
          <a:lstStyle/>
          <a:p>
            <a:r>
              <a:rPr lang="en-US" sz="8800" dirty="0" smtClean="0"/>
              <a:t>Your </a:t>
            </a:r>
            <a:br>
              <a:rPr lang="en-US" sz="8800" dirty="0" smtClean="0"/>
            </a:br>
            <a:r>
              <a:rPr lang="en-US" sz="8800" dirty="0" smtClean="0"/>
              <a:t>Club</a:t>
            </a:r>
            <a:endParaRPr lang="en-US" sz="8800" dirty="0"/>
          </a:p>
        </p:txBody>
      </p:sp>
    </p:spTree>
    <p:extLst>
      <p:ext uri="{BB962C8B-B14F-4D97-AF65-F5344CB8AC3E}">
        <p14:creationId xmlns:p14="http://schemas.microsoft.com/office/powerpoint/2010/main" val="30005518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7" name="Text Box 3"/>
          <p:cNvSpPr txBox="1">
            <a:spLocks noChangeArrowheads="1"/>
          </p:cNvSpPr>
          <p:nvPr/>
        </p:nvSpPr>
        <p:spPr bwMode="auto">
          <a:xfrm>
            <a:off x="1600200" y="1775222"/>
            <a:ext cx="4572000" cy="253916"/>
          </a:xfrm>
          <a:prstGeom prst="rect">
            <a:avLst/>
          </a:prstGeom>
          <a:noFill/>
          <a:ln w="9525">
            <a:noFill/>
            <a:miter lim="800000"/>
            <a:headEnd/>
            <a:tailEnd/>
          </a:ln>
          <a:effectLst/>
        </p:spPr>
        <p:txBody>
          <a:bodyPr>
            <a:spAutoFit/>
          </a:bodyPr>
          <a:lstStyle/>
          <a:p>
            <a:endParaRPr lang="en-US" sz="1050" dirty="0">
              <a:solidFill>
                <a:schemeClr val="bg1"/>
              </a:solidFill>
              <a:latin typeface="Palatino" pitchFamily="18" charset="0"/>
            </a:endParaRPr>
          </a:p>
        </p:txBody>
      </p:sp>
      <p:sp>
        <p:nvSpPr>
          <p:cNvPr id="5" name="Content Placeholder 4"/>
          <p:cNvSpPr>
            <a:spLocks noGrp="1"/>
          </p:cNvSpPr>
          <p:nvPr>
            <p:ph type="body" idx="1"/>
          </p:nvPr>
        </p:nvSpPr>
        <p:spPr>
          <a:xfrm>
            <a:off x="2743200" y="1379026"/>
            <a:ext cx="5943600" cy="3470673"/>
          </a:xfrm>
        </p:spPr>
        <p:txBody>
          <a:bodyPr/>
          <a:lstStyle/>
          <a:p>
            <a:pPr>
              <a:lnSpc>
                <a:spcPct val="90000"/>
              </a:lnSpc>
              <a:spcBef>
                <a:spcPct val="20000"/>
              </a:spcBef>
              <a:spcAft>
                <a:spcPts val="900"/>
              </a:spcAft>
              <a:buFont typeface="Wingdings" panose="05000000000000000000" pitchFamily="2" charset="2"/>
              <a:buChar char="§"/>
            </a:pPr>
            <a:r>
              <a:rPr lang="en-US" dirty="0">
                <a:latin typeface="Georgia" panose="02040502050405020303" pitchFamily="18" charset="0"/>
              </a:rPr>
              <a:t>Kiwanis Club of </a:t>
            </a:r>
            <a:r>
              <a:rPr lang="en-US" dirty="0">
                <a:highlight>
                  <a:srgbClr val="FFFF00"/>
                </a:highlight>
                <a:latin typeface="Georgia" panose="02040502050405020303" pitchFamily="18" charset="0"/>
              </a:rPr>
              <a:t>NAME</a:t>
            </a:r>
            <a:r>
              <a:rPr lang="en-US" dirty="0">
                <a:latin typeface="Georgia" panose="02040502050405020303" pitchFamily="18" charset="0"/>
              </a:rPr>
              <a:t> </a:t>
            </a:r>
          </a:p>
          <a:p>
            <a:pPr>
              <a:lnSpc>
                <a:spcPct val="90000"/>
              </a:lnSpc>
              <a:spcBef>
                <a:spcPct val="20000"/>
              </a:spcBef>
              <a:spcAft>
                <a:spcPts val="900"/>
              </a:spcAft>
              <a:buFont typeface="Wingdings" panose="05000000000000000000" pitchFamily="2" charset="2"/>
              <a:buChar char="§"/>
            </a:pPr>
            <a:r>
              <a:rPr lang="en-US" dirty="0">
                <a:latin typeface="Georgia" panose="02040502050405020303" pitchFamily="18" charset="0"/>
              </a:rPr>
              <a:t>Charter </a:t>
            </a:r>
            <a:r>
              <a:rPr lang="en-US" dirty="0" err="1">
                <a:latin typeface="Georgia" panose="02040502050405020303" pitchFamily="18" charset="0"/>
              </a:rPr>
              <a:t>date:</a:t>
            </a:r>
            <a:r>
              <a:rPr lang="en-US" dirty="0" err="1">
                <a:highlight>
                  <a:srgbClr val="FFFF00"/>
                </a:highlight>
                <a:latin typeface="Georgia" panose="02040502050405020303" pitchFamily="18" charset="0"/>
              </a:rPr>
              <a:t>XXXXXX</a:t>
            </a:r>
            <a:endParaRPr lang="en-US" dirty="0">
              <a:highlight>
                <a:srgbClr val="FFFF00"/>
              </a:highlight>
              <a:latin typeface="Georgia" panose="02040502050405020303" pitchFamily="18" charset="0"/>
            </a:endParaRPr>
          </a:p>
          <a:p>
            <a:pPr>
              <a:lnSpc>
                <a:spcPct val="90000"/>
              </a:lnSpc>
              <a:spcBef>
                <a:spcPct val="20000"/>
              </a:spcBef>
              <a:spcAft>
                <a:spcPts val="900"/>
              </a:spcAft>
              <a:buFont typeface="Wingdings" panose="05000000000000000000" pitchFamily="2" charset="2"/>
              <a:buChar char="§"/>
            </a:pPr>
            <a:r>
              <a:rPr lang="en-US" dirty="0">
                <a:highlight>
                  <a:srgbClr val="FFFF00"/>
                </a:highlight>
                <a:latin typeface="Georgia" panose="02040502050405020303" pitchFamily="18" charset="0"/>
              </a:rPr>
              <a:t>Meeting day, time, and place</a:t>
            </a:r>
          </a:p>
          <a:p>
            <a:endParaRPr lang="en-US" dirty="0"/>
          </a:p>
          <a:p>
            <a:endParaRPr lang="en-US" dirty="0"/>
          </a:p>
        </p:txBody>
      </p:sp>
      <p:sp>
        <p:nvSpPr>
          <p:cNvPr id="4" name="Title 3"/>
          <p:cNvSpPr>
            <a:spLocks noGrp="1"/>
          </p:cNvSpPr>
          <p:nvPr>
            <p:ph type="title"/>
          </p:nvPr>
        </p:nvSpPr>
        <p:spPr/>
        <p:txBody>
          <a:bodyPr/>
          <a:lstStyle/>
          <a:p>
            <a:r>
              <a:rPr lang="en-US" dirty="0">
                <a:latin typeface="Garamond" panose="02020404030301010803" pitchFamily="18" charset="0"/>
              </a:rPr>
              <a:t>About </a:t>
            </a:r>
            <a:r>
              <a:rPr lang="en-US" dirty="0" smtClean="0">
                <a:latin typeface="Garamond" panose="02020404030301010803" pitchFamily="18" charset="0"/>
              </a:rPr>
              <a:t>your </a:t>
            </a:r>
            <a:r>
              <a:rPr lang="en-US" dirty="0">
                <a:latin typeface="Garamond" panose="02020404030301010803" pitchFamily="18" charset="0"/>
              </a:rPr>
              <a:t>club</a:t>
            </a:r>
          </a:p>
        </p:txBody>
      </p:sp>
      <p:pic>
        <p:nvPicPr>
          <p:cNvPr id="3" name="Picture 2">
            <a:extLst>
              <a:ext uri="{FF2B5EF4-FFF2-40B4-BE49-F238E27FC236}">
                <a16:creationId xmlns:a16="http://schemas.microsoft.com/office/drawing/2014/main" id="{EA5C6147-A98A-4C7F-96FD-9261FAA766BD}"/>
              </a:ext>
            </a:extLst>
          </p:cNvPr>
          <p:cNvPicPr>
            <a:picLocks noChangeAspect="1"/>
          </p:cNvPicPr>
          <p:nvPr/>
        </p:nvPicPr>
        <p:blipFill>
          <a:blip r:embed="rId3"/>
          <a:stretch>
            <a:fillRect/>
          </a:stretch>
        </p:blipFill>
        <p:spPr>
          <a:xfrm>
            <a:off x="4533900" y="3312913"/>
            <a:ext cx="2119910" cy="1413273"/>
          </a:xfrm>
          <a:prstGeom prst="rect">
            <a:avLst/>
          </a:prstGeom>
        </p:spPr>
      </p:pic>
    </p:spTree>
    <p:extLst>
      <p:ext uri="{BB962C8B-B14F-4D97-AF65-F5344CB8AC3E}">
        <p14:creationId xmlns:p14="http://schemas.microsoft.com/office/powerpoint/2010/main" val="1183962694"/>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Club Leaders</a:t>
            </a:r>
            <a:endParaRPr lang="en-US" dirty="0"/>
          </a:p>
        </p:txBody>
      </p:sp>
      <p:sp>
        <p:nvSpPr>
          <p:cNvPr id="3" name="Text Placeholder 2"/>
          <p:cNvSpPr>
            <a:spLocks noGrp="1"/>
          </p:cNvSpPr>
          <p:nvPr>
            <p:ph type="body" idx="1"/>
          </p:nvPr>
        </p:nvSpPr>
        <p:spPr>
          <a:xfrm>
            <a:off x="152401" y="1314450"/>
            <a:ext cx="8534400" cy="3695699"/>
          </a:xfrm>
        </p:spPr>
        <p:txBody>
          <a:bodyPr/>
          <a:lstStyle/>
          <a:p>
            <a:pPr marL="203200" indent="0" algn="ctr">
              <a:buNone/>
            </a:pPr>
            <a:r>
              <a:rPr lang="en-US" b="1" dirty="0" smtClean="0"/>
              <a:t>Officers Serve Oct. 1 – Sept. 30</a:t>
            </a:r>
          </a:p>
          <a:p>
            <a:pPr marL="203200" indent="0" algn="ctr">
              <a:buNone/>
            </a:pPr>
            <a:endParaRPr lang="en-US" b="1" dirty="0" smtClean="0"/>
          </a:p>
          <a:p>
            <a:r>
              <a:rPr lang="en-US" dirty="0" smtClean="0"/>
              <a:t>President:  		____________________</a:t>
            </a:r>
          </a:p>
          <a:p>
            <a:r>
              <a:rPr lang="en-US" dirty="0" smtClean="0"/>
              <a:t>Vice President:   	____________________</a:t>
            </a:r>
          </a:p>
          <a:p>
            <a:r>
              <a:rPr lang="en-US" dirty="0" smtClean="0"/>
              <a:t>Secretary :		_____________________</a:t>
            </a:r>
          </a:p>
          <a:p>
            <a:r>
              <a:rPr lang="en-US" dirty="0" smtClean="0"/>
              <a:t>Treasurer: 		______________________</a:t>
            </a:r>
            <a:endParaRPr lang="en-US" dirty="0"/>
          </a:p>
        </p:txBody>
      </p:sp>
    </p:spTree>
    <p:extLst>
      <p:ext uri="{BB962C8B-B14F-4D97-AF65-F5344CB8AC3E}">
        <p14:creationId xmlns:p14="http://schemas.microsoft.com/office/powerpoint/2010/main" val="25571058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Quick glance at your club</a:t>
            </a:r>
          </a:p>
        </p:txBody>
      </p:sp>
      <p:sp>
        <p:nvSpPr>
          <p:cNvPr id="4" name="Text Placeholder 3"/>
          <p:cNvSpPr>
            <a:spLocks noGrp="1"/>
          </p:cNvSpPr>
          <p:nvPr>
            <p:ph type="body" idx="1"/>
          </p:nvPr>
        </p:nvSpPr>
        <p:spPr/>
        <p:txBody>
          <a:bodyPr/>
          <a:lstStyle/>
          <a:p>
            <a:r>
              <a:rPr lang="en-US" dirty="0" smtClean="0"/>
              <a:t>Many clubs sponsor SLP or Sponsored Leadership Programs</a:t>
            </a:r>
          </a:p>
          <a:p>
            <a:r>
              <a:rPr lang="en-US" dirty="0" smtClean="0"/>
              <a:t>Fundraisers</a:t>
            </a:r>
          </a:p>
          <a:p>
            <a:r>
              <a:rPr lang="en-US" dirty="0" smtClean="0"/>
              <a:t>Service Projects</a:t>
            </a:r>
          </a:p>
          <a:p>
            <a:r>
              <a:rPr lang="en-US" dirty="0" smtClean="0"/>
              <a:t>Participation in District and International Programs</a:t>
            </a:r>
            <a:endParaRPr lang="en-US" dirty="0"/>
          </a:p>
        </p:txBody>
      </p:sp>
    </p:spTree>
    <p:extLst>
      <p:ext uri="{BB962C8B-B14F-4D97-AF65-F5344CB8AC3E}">
        <p14:creationId xmlns:p14="http://schemas.microsoft.com/office/powerpoint/2010/main" val="31036401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type="body" idx="1"/>
          </p:nvPr>
        </p:nvSpPr>
        <p:spPr/>
        <p:txBody>
          <a:bodyPr>
            <a:normAutofit fontScale="25000" lnSpcReduction="20000"/>
          </a:bodyPr>
          <a:lstStyle/>
          <a:p>
            <a:pPr>
              <a:buNone/>
            </a:pPr>
            <a:r>
              <a:rPr lang="en-US" sz="8000" dirty="0">
                <a:latin typeface="Georgia" panose="02040502050405020303" pitchFamily="18" charset="0"/>
              </a:rPr>
              <a:t>Financial review*				</a:t>
            </a:r>
          </a:p>
          <a:p>
            <a:pPr>
              <a:buNone/>
            </a:pPr>
            <a:r>
              <a:rPr lang="en-US" sz="8000" dirty="0">
                <a:latin typeface="Georgia" panose="02040502050405020303" pitchFamily="18" charset="0"/>
              </a:rPr>
              <a:t> Membership</a:t>
            </a:r>
          </a:p>
          <a:p>
            <a:pPr lvl="1"/>
            <a:r>
              <a:rPr lang="en-US" sz="8000" dirty="0">
                <a:latin typeface="Georgia" panose="02040502050405020303" pitchFamily="18" charset="0"/>
              </a:rPr>
              <a:t>Invitation/Retention</a:t>
            </a:r>
          </a:p>
          <a:p>
            <a:pPr lvl="1"/>
            <a:r>
              <a:rPr lang="en-US" sz="8000" dirty="0">
                <a:latin typeface="Georgia" panose="02040502050405020303" pitchFamily="18" charset="0"/>
              </a:rPr>
              <a:t>Education</a:t>
            </a:r>
          </a:p>
          <a:p>
            <a:pPr lvl="1"/>
            <a:r>
              <a:rPr lang="en-US" sz="8000" dirty="0">
                <a:latin typeface="Georgia" panose="02040502050405020303" pitchFamily="18" charset="0"/>
              </a:rPr>
              <a:t>Public relations </a:t>
            </a:r>
          </a:p>
          <a:p>
            <a:pPr>
              <a:buNone/>
            </a:pPr>
            <a:r>
              <a:rPr lang="en-US" sz="8000" dirty="0">
                <a:latin typeface="Georgia" panose="02040502050405020303" pitchFamily="18" charset="0"/>
              </a:rPr>
              <a:t>Programs</a:t>
            </a:r>
          </a:p>
          <a:p>
            <a:pPr lvl="1"/>
            <a:r>
              <a:rPr lang="en-US" sz="8000" dirty="0">
                <a:latin typeface="Georgia" panose="02040502050405020303" pitchFamily="18" charset="0"/>
              </a:rPr>
              <a:t>Club meetings</a:t>
            </a:r>
          </a:p>
          <a:p>
            <a:pPr lvl="1"/>
            <a:r>
              <a:rPr lang="en-US" sz="8000" dirty="0">
                <a:latin typeface="Georgia" panose="02040502050405020303" pitchFamily="18" charset="0"/>
              </a:rPr>
              <a:t>Special events</a:t>
            </a:r>
          </a:p>
          <a:p>
            <a:pPr>
              <a:buNone/>
            </a:pPr>
            <a:r>
              <a:rPr lang="en-US" sz="8000" dirty="0">
                <a:latin typeface="Georgia" panose="02040502050405020303" pitchFamily="18" charset="0"/>
              </a:rPr>
              <a:t>Service and fundraising</a:t>
            </a:r>
          </a:p>
          <a:p>
            <a:pPr lvl="1"/>
            <a:r>
              <a:rPr lang="en-US" sz="8000" dirty="0">
                <a:latin typeface="Georgia" panose="02040502050405020303" pitchFamily="18" charset="0"/>
              </a:rPr>
              <a:t>Community services</a:t>
            </a:r>
          </a:p>
          <a:p>
            <a:pPr lvl="1"/>
            <a:r>
              <a:rPr lang="en-US" sz="8000" dirty="0">
                <a:latin typeface="Georgia" panose="02040502050405020303" pitchFamily="18" charset="0"/>
              </a:rPr>
              <a:t>Service Leadership Programs</a:t>
            </a:r>
            <a:endParaRPr lang="en-US" sz="6400" dirty="0">
              <a:latin typeface="Georgia" panose="02040502050405020303" pitchFamily="18" charset="0"/>
            </a:endParaRPr>
          </a:p>
          <a:p>
            <a:pPr>
              <a:buNone/>
            </a:pPr>
            <a:r>
              <a:rPr lang="en-US" sz="4200" i="1" dirty="0">
                <a:latin typeface="Georgia" panose="02040502050405020303" pitchFamily="18" charset="0"/>
              </a:rPr>
              <a:t>*This committee is required by the Kiwanis International Standard Form for Club Bylaws</a:t>
            </a:r>
            <a:endParaRPr lang="en-US" sz="4200" dirty="0">
              <a:latin typeface="Georgia" panose="02040502050405020303" pitchFamily="18" charset="0"/>
            </a:endParaRPr>
          </a:p>
        </p:txBody>
      </p:sp>
      <p:sp>
        <p:nvSpPr>
          <p:cNvPr id="4" name="Title 3"/>
          <p:cNvSpPr>
            <a:spLocks noGrp="1"/>
          </p:cNvSpPr>
          <p:nvPr>
            <p:ph type="title"/>
          </p:nvPr>
        </p:nvSpPr>
        <p:spPr/>
        <p:txBody>
          <a:bodyPr/>
          <a:lstStyle/>
          <a:p>
            <a:r>
              <a:rPr lang="en-US" dirty="0" smtClean="0">
                <a:latin typeface="+mj-lt"/>
              </a:rPr>
              <a:t>Your </a:t>
            </a:r>
            <a:r>
              <a:rPr lang="en-US" dirty="0">
                <a:latin typeface="+mj-lt"/>
              </a:rPr>
              <a:t>club’s committees </a:t>
            </a:r>
          </a:p>
        </p:txBody>
      </p:sp>
      <p:pic>
        <p:nvPicPr>
          <p:cNvPr id="6" name="Picture 3"/>
          <p:cNvPicPr>
            <a:picLocks noChangeAspect="1" noChangeArrowheads="1"/>
          </p:cNvPicPr>
          <p:nvPr/>
        </p:nvPicPr>
        <p:blipFill>
          <a:blip r:embed="rId3"/>
          <a:stretch>
            <a:fillRect/>
          </a:stretch>
        </p:blipFill>
        <p:spPr bwMode="auto">
          <a:xfrm>
            <a:off x="5015302" y="1504950"/>
            <a:ext cx="3671498" cy="2540604"/>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859038730"/>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p:txBody>
          <a:bodyPr anchor="ctr">
            <a:normAutofit fontScale="90000"/>
          </a:bodyPr>
          <a:lstStyle/>
          <a:p>
            <a:r>
              <a:rPr lang="en-US" dirty="0" smtClean="0">
                <a:latin typeface="+mj-lt"/>
              </a:rPr>
              <a:t>Your </a:t>
            </a:r>
            <a:r>
              <a:rPr lang="en-US" dirty="0">
                <a:latin typeface="+mj-lt"/>
              </a:rPr>
              <a:t>club’s service projects</a:t>
            </a:r>
          </a:p>
        </p:txBody>
      </p:sp>
      <p:sp>
        <p:nvSpPr>
          <p:cNvPr id="308227" name="Rectangle 3"/>
          <p:cNvSpPr>
            <a:spLocks noGrp="1" noChangeArrowheads="1"/>
          </p:cNvSpPr>
          <p:nvPr>
            <p:ph type="body" idx="1"/>
          </p:nvPr>
        </p:nvSpPr>
        <p:spPr/>
        <p:txBody>
          <a:bodyPr/>
          <a:lstStyle/>
          <a:p>
            <a:r>
              <a:rPr lang="en-US" dirty="0" smtClean="0"/>
              <a:t>Your Board should have </a:t>
            </a:r>
          </a:p>
          <a:p>
            <a:pPr>
              <a:buNone/>
            </a:pPr>
            <a:r>
              <a:rPr lang="en-US" dirty="0" smtClean="0"/>
              <a:t>    a list of those.</a:t>
            </a:r>
          </a:p>
          <a:p>
            <a:r>
              <a:rPr lang="en-US" dirty="0" smtClean="0"/>
              <a:t>Pick and choose the </a:t>
            </a:r>
          </a:p>
          <a:p>
            <a:pPr>
              <a:buNone/>
            </a:pPr>
            <a:r>
              <a:rPr lang="en-US" dirty="0" smtClean="0"/>
              <a:t>   ones that interest you</a:t>
            </a:r>
          </a:p>
          <a:p>
            <a:r>
              <a:rPr lang="en-US" dirty="0" smtClean="0"/>
              <a:t>Present an idea that </a:t>
            </a:r>
          </a:p>
          <a:p>
            <a:pPr marL="203200" indent="0">
              <a:buNone/>
            </a:pPr>
            <a:r>
              <a:rPr lang="en-US" dirty="0" smtClean="0"/>
              <a:t>    interests you!</a:t>
            </a:r>
            <a:endParaRPr lang="en-US" dirty="0"/>
          </a:p>
        </p:txBody>
      </p:sp>
      <p:pic>
        <p:nvPicPr>
          <p:cNvPr id="3074" name="Picture 2"/>
          <p:cNvPicPr>
            <a:picLocks noChangeAspect="1" noChangeArrowheads="1"/>
          </p:cNvPicPr>
          <p:nvPr/>
        </p:nvPicPr>
        <p:blipFill>
          <a:blip r:embed="rId3"/>
          <a:stretch>
            <a:fillRect/>
          </a:stretch>
        </p:blipFill>
        <p:spPr bwMode="auto">
          <a:xfrm>
            <a:off x="5334000" y="1887737"/>
            <a:ext cx="3200400" cy="2133600"/>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8686800" y="4805787"/>
            <a:ext cx="228601" cy="307777"/>
          </a:xfrm>
          <a:prstGeom prst="rect">
            <a:avLst/>
          </a:prstGeom>
          <a:noFill/>
        </p:spPr>
        <p:txBody>
          <a:bodyPr wrap="square" rtlCol="0">
            <a:spAutoFit/>
          </a:bodyPr>
          <a:lstStyle/>
          <a:p>
            <a:r>
              <a:rPr lang="en-US" dirty="0" smtClean="0"/>
              <a:t>M</a:t>
            </a:r>
            <a:endParaRPr lang="en-US" dirty="0"/>
          </a:p>
        </p:txBody>
      </p:sp>
    </p:spTree>
    <p:extLst>
      <p:ext uri="{BB962C8B-B14F-4D97-AF65-F5344CB8AC3E}">
        <p14:creationId xmlns:p14="http://schemas.microsoft.com/office/powerpoint/2010/main" val="2697453993"/>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Your </a:t>
            </a:r>
            <a:r>
              <a:rPr lang="en-US" dirty="0"/>
              <a:t>club’s Service Leadership Programs</a:t>
            </a:r>
          </a:p>
        </p:txBody>
      </p:sp>
      <p:sp>
        <p:nvSpPr>
          <p:cNvPr id="5" name="Content Placeholder 4"/>
          <p:cNvSpPr>
            <a:spLocks noGrp="1"/>
          </p:cNvSpPr>
          <p:nvPr>
            <p:ph type="body" idx="1"/>
          </p:nvPr>
        </p:nvSpPr>
        <p:spPr>
          <a:xfrm>
            <a:off x="152401" y="1314450"/>
            <a:ext cx="8534400" cy="3829049"/>
          </a:xfrm>
        </p:spPr>
        <p:txBody>
          <a:bodyPr/>
          <a:lstStyle/>
          <a:p>
            <a:pPr>
              <a:lnSpc>
                <a:spcPct val="90000"/>
              </a:lnSpc>
              <a:spcBef>
                <a:spcPct val="25000"/>
              </a:spcBef>
              <a:spcAft>
                <a:spcPct val="25000"/>
              </a:spcAft>
              <a:buNone/>
            </a:pPr>
            <a:endParaRPr lang="en-US" dirty="0"/>
          </a:p>
          <a:p>
            <a:pPr>
              <a:lnSpc>
                <a:spcPct val="90000"/>
              </a:lnSpc>
              <a:spcBef>
                <a:spcPct val="20000"/>
              </a:spcBef>
            </a:pPr>
            <a:endParaRPr lang="en-US" dirty="0"/>
          </a:p>
          <a:p>
            <a:pPr>
              <a:lnSpc>
                <a:spcPct val="90000"/>
              </a:lnSpc>
              <a:spcBef>
                <a:spcPct val="20000"/>
              </a:spcBef>
              <a:buNone/>
            </a:pPr>
            <a:endParaRPr lang="en-US" dirty="0">
              <a:solidFill>
                <a:srgbClr val="A50021"/>
              </a:solidFill>
            </a:endParaRPr>
          </a:p>
          <a:p>
            <a:endParaRPr lang="en-US" dirty="0"/>
          </a:p>
          <a:p>
            <a:endParaRPr lang="en-US" dirty="0"/>
          </a:p>
        </p:txBody>
      </p:sp>
      <p:pic>
        <p:nvPicPr>
          <p:cNvPr id="36866" name="Picture 2" descr="http://www.kiwanis.org/docs/default-source/marketing-and-pr/ready-to-runs-photos/photo_key-clubbers-and-trickortreat.jpg?sfvrsn=3"/>
          <p:cNvPicPr>
            <a:picLocks noChangeAspect="1" noChangeArrowheads="1"/>
          </p:cNvPicPr>
          <p:nvPr/>
        </p:nvPicPr>
        <p:blipFill>
          <a:blip r:embed="rId3" cstate="print"/>
          <a:srcRect/>
          <a:stretch>
            <a:fillRect/>
          </a:stretch>
        </p:blipFill>
        <p:spPr bwMode="auto">
          <a:xfrm>
            <a:off x="4038600" y="1756134"/>
            <a:ext cx="4419600" cy="2945680"/>
          </a:xfrm>
          <a:prstGeom prst="rect">
            <a:avLst/>
          </a:prstGeom>
          <a:ln w="38100" cap="sq">
            <a:noFill/>
            <a:prstDash val="solid"/>
            <a:miter lim="800000"/>
          </a:ln>
          <a:effectLst>
            <a:outerShdw blurRad="50800" dist="38100" dir="2700000" algn="tl" rotWithShape="0">
              <a:srgbClr val="000000">
                <a:alpha val="43000"/>
              </a:srgbClr>
            </a:outerShdw>
          </a:effec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975" y="1657350"/>
            <a:ext cx="1544595" cy="914400"/>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01957" y="4019550"/>
            <a:ext cx="1190625" cy="80010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607" y="4030980"/>
            <a:ext cx="1190625" cy="857250"/>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23766" y="2871124"/>
            <a:ext cx="2017491" cy="887696"/>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73383" y="1504951"/>
            <a:ext cx="1293795" cy="1280176"/>
          </a:xfrm>
          <a:prstGeom prst="rect">
            <a:avLst/>
          </a:prstGeom>
        </p:spPr>
      </p:pic>
      <p:sp>
        <p:nvSpPr>
          <p:cNvPr id="10" name="TextBox 9"/>
          <p:cNvSpPr txBox="1"/>
          <p:nvPr/>
        </p:nvSpPr>
        <p:spPr>
          <a:xfrm>
            <a:off x="8762999" y="4857750"/>
            <a:ext cx="228601" cy="307777"/>
          </a:xfrm>
          <a:prstGeom prst="rect">
            <a:avLst/>
          </a:prstGeom>
          <a:noFill/>
        </p:spPr>
        <p:txBody>
          <a:bodyPr wrap="square" rtlCol="0">
            <a:spAutoFit/>
          </a:bodyPr>
          <a:lstStyle/>
          <a:p>
            <a:r>
              <a:rPr lang="en-US" dirty="0" smtClean="0"/>
              <a:t>M</a:t>
            </a:r>
            <a:endParaRPr lang="en-US" dirty="0"/>
          </a:p>
        </p:txBody>
      </p:sp>
    </p:spTree>
    <p:extLst>
      <p:ext uri="{BB962C8B-B14F-4D97-AF65-F5344CB8AC3E}">
        <p14:creationId xmlns:p14="http://schemas.microsoft.com/office/powerpoint/2010/main" val="2315479519"/>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p:txBody>
          <a:bodyPr anchor="ctr">
            <a:normAutofit fontScale="90000"/>
          </a:bodyPr>
          <a:lstStyle/>
          <a:p>
            <a:r>
              <a:rPr lang="en-US" dirty="0" smtClean="0"/>
              <a:t>Your </a:t>
            </a:r>
            <a:r>
              <a:rPr lang="en-US" dirty="0"/>
              <a:t>club’s </a:t>
            </a:r>
            <a:br>
              <a:rPr lang="en-US" dirty="0"/>
            </a:br>
            <a:r>
              <a:rPr lang="en-US" dirty="0"/>
              <a:t>fundraising projects</a:t>
            </a:r>
          </a:p>
        </p:txBody>
      </p:sp>
      <p:sp>
        <p:nvSpPr>
          <p:cNvPr id="308227" name="Rectangle 3"/>
          <p:cNvSpPr>
            <a:spLocks noGrp="1" noChangeArrowheads="1"/>
          </p:cNvSpPr>
          <p:nvPr>
            <p:ph type="body" idx="1"/>
          </p:nvPr>
        </p:nvSpPr>
        <p:spPr>
          <a:xfrm>
            <a:off x="533400" y="1863328"/>
            <a:ext cx="7848599" cy="3280172"/>
          </a:xfrm>
        </p:spPr>
        <p:txBody>
          <a:bodyPr/>
          <a:lstStyle/>
          <a:p>
            <a:r>
              <a:rPr lang="en-US" dirty="0" smtClean="0"/>
              <a:t>Some Fundraisers are Yearly</a:t>
            </a:r>
          </a:p>
          <a:p>
            <a:r>
              <a:rPr lang="en-US" dirty="0" smtClean="0"/>
              <a:t>Some Fundraisers are a one time event</a:t>
            </a:r>
          </a:p>
          <a:p>
            <a:pPr marL="203200" indent="0">
              <a:buNone/>
            </a:pPr>
            <a:endParaRPr lang="en-US" dirty="0"/>
          </a:p>
          <a:p>
            <a:pPr marL="203200" indent="0">
              <a:buNone/>
            </a:pPr>
            <a:r>
              <a:rPr lang="en-US" b="1" dirty="0" smtClean="0">
                <a:solidFill>
                  <a:srgbClr val="FF0000"/>
                </a:solidFill>
              </a:rPr>
              <a:t>Got An Idea??   Share it with your board!</a:t>
            </a:r>
          </a:p>
          <a:p>
            <a:pPr marL="590550" lvl="1" indent="0">
              <a:buNone/>
            </a:pPr>
            <a:r>
              <a:rPr lang="en-US" dirty="0"/>
              <a:t>	</a:t>
            </a:r>
            <a:endParaRPr lang="en-US" dirty="0" smtClean="0"/>
          </a:p>
        </p:txBody>
      </p:sp>
    </p:spTree>
    <p:extLst>
      <p:ext uri="{BB962C8B-B14F-4D97-AF65-F5344CB8AC3E}">
        <p14:creationId xmlns:p14="http://schemas.microsoft.com/office/powerpoint/2010/main" val="3674890084"/>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club’s traditions</a:t>
            </a:r>
          </a:p>
        </p:txBody>
      </p:sp>
      <p:sp>
        <p:nvSpPr>
          <p:cNvPr id="3" name="Content Placeholder 2"/>
          <p:cNvSpPr>
            <a:spLocks noGrp="1"/>
          </p:cNvSpPr>
          <p:nvPr>
            <p:ph type="body" idx="1"/>
          </p:nvPr>
        </p:nvSpPr>
        <p:spPr>
          <a:xfrm>
            <a:off x="76201" y="1314450"/>
            <a:ext cx="8610600" cy="3543299"/>
          </a:xfrm>
        </p:spPr>
        <p:txBody>
          <a:bodyPr/>
          <a:lstStyle/>
          <a:p>
            <a:r>
              <a:rPr lang="en-US" dirty="0" smtClean="0"/>
              <a:t>How You Open Meetings</a:t>
            </a:r>
          </a:p>
          <a:p>
            <a:r>
              <a:rPr lang="en-US" dirty="0" smtClean="0"/>
              <a:t>How you retire your officers</a:t>
            </a:r>
          </a:p>
          <a:p>
            <a:r>
              <a:rPr lang="en-US" dirty="0" smtClean="0"/>
              <a:t>How you honor those who </a:t>
            </a:r>
          </a:p>
          <a:p>
            <a:pPr marL="203200" indent="0">
              <a:buNone/>
            </a:pPr>
            <a:r>
              <a:rPr lang="en-US" dirty="0"/>
              <a:t>	</a:t>
            </a:r>
            <a:r>
              <a:rPr lang="en-US" dirty="0" smtClean="0"/>
              <a:t>have served</a:t>
            </a:r>
          </a:p>
          <a:p>
            <a:endParaRPr lang="en-US" dirty="0"/>
          </a:p>
        </p:txBody>
      </p:sp>
      <p:pic>
        <p:nvPicPr>
          <p:cNvPr id="4" name="Picture 4"/>
          <p:cNvPicPr>
            <a:picLocks noChangeAspect="1" noChangeArrowheads="1"/>
          </p:cNvPicPr>
          <p:nvPr/>
        </p:nvPicPr>
        <p:blipFill>
          <a:blip r:embed="rId3" cstate="print"/>
          <a:srcRect/>
          <a:stretch>
            <a:fillRect/>
          </a:stretch>
        </p:blipFill>
        <p:spPr bwMode="auto">
          <a:xfrm>
            <a:off x="5606143" y="1428750"/>
            <a:ext cx="3080657" cy="3640337"/>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806432006"/>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3"/>
          <p:cNvSpPr>
            <a:spLocks noGrp="1" noChangeArrowheads="1"/>
          </p:cNvSpPr>
          <p:nvPr>
            <p:ph type="body" idx="1"/>
          </p:nvPr>
        </p:nvSpPr>
        <p:spPr>
          <a:xfrm>
            <a:off x="304800" y="1314451"/>
            <a:ext cx="7848599" cy="3829049"/>
          </a:xfrm>
        </p:spPr>
        <p:txBody>
          <a:bodyPr>
            <a:normAutofit/>
          </a:bodyPr>
          <a:lstStyle/>
          <a:p>
            <a:pPr lvl="1">
              <a:lnSpc>
                <a:spcPct val="90000"/>
              </a:lnSpc>
              <a:buFont typeface="Wingdings" panose="05000000000000000000" pitchFamily="2" charset="2"/>
              <a:buChar char="§"/>
            </a:pPr>
            <a:r>
              <a:rPr lang="en-US" sz="2400" b="1" dirty="0" smtClean="0">
                <a:latin typeface="Georgia" panose="02040502050405020303" pitchFamily="18" charset="0"/>
              </a:rPr>
              <a:t>Newsletters</a:t>
            </a:r>
            <a:r>
              <a:rPr lang="en-US" sz="2400" dirty="0" smtClean="0">
                <a:latin typeface="Georgia" panose="02040502050405020303" pitchFamily="18" charset="0"/>
              </a:rPr>
              <a:t> </a:t>
            </a:r>
            <a:endParaRPr lang="en-US" sz="2400" dirty="0">
              <a:latin typeface="Georgia" panose="02040502050405020303" pitchFamily="18" charset="0"/>
            </a:endParaRPr>
          </a:p>
          <a:p>
            <a:pPr lvl="2">
              <a:lnSpc>
                <a:spcPct val="90000"/>
              </a:lnSpc>
              <a:buFont typeface="Wingdings" panose="05000000000000000000" pitchFamily="2" charset="2"/>
              <a:buChar char="§"/>
            </a:pPr>
            <a:r>
              <a:rPr lang="en-US" dirty="0">
                <a:latin typeface="Georgia" panose="02040502050405020303" pitchFamily="18" charset="0"/>
              </a:rPr>
              <a:t>KI Update; </a:t>
            </a:r>
            <a:endParaRPr lang="en-US" dirty="0" smtClean="0">
              <a:latin typeface="Georgia" panose="02040502050405020303" pitchFamily="18" charset="0"/>
            </a:endParaRPr>
          </a:p>
          <a:p>
            <a:pPr lvl="2">
              <a:lnSpc>
                <a:spcPct val="90000"/>
              </a:lnSpc>
              <a:buFont typeface="Wingdings" panose="05000000000000000000" pitchFamily="2" charset="2"/>
              <a:buChar char="§"/>
            </a:pPr>
            <a:r>
              <a:rPr lang="en-US" dirty="0" smtClean="0">
                <a:latin typeface="Georgia" panose="02040502050405020303" pitchFamily="18" charset="0"/>
              </a:rPr>
              <a:t>Texas Oklahoma Ki-Notes</a:t>
            </a:r>
            <a:endParaRPr lang="en-US" dirty="0">
              <a:latin typeface="Georgia" panose="02040502050405020303" pitchFamily="18" charset="0"/>
            </a:endParaRPr>
          </a:p>
          <a:p>
            <a:pPr lvl="2">
              <a:lnSpc>
                <a:spcPct val="90000"/>
              </a:lnSpc>
              <a:buFont typeface="Wingdings" panose="05000000000000000000" pitchFamily="2" charset="2"/>
              <a:buChar char="§"/>
            </a:pPr>
            <a:r>
              <a:rPr lang="en-US" dirty="0">
                <a:latin typeface="Georgia" panose="02040502050405020303" pitchFamily="18" charset="0"/>
              </a:rPr>
              <a:t>club, division and district</a:t>
            </a:r>
            <a:endParaRPr lang="en-US" sz="2400" b="1" dirty="0">
              <a:latin typeface="Georgia" panose="02040502050405020303" pitchFamily="18" charset="0"/>
            </a:endParaRPr>
          </a:p>
          <a:p>
            <a:pPr lvl="1">
              <a:lnSpc>
                <a:spcPct val="90000"/>
              </a:lnSpc>
              <a:buFont typeface="Wingdings" panose="05000000000000000000" pitchFamily="2" charset="2"/>
              <a:buChar char="§"/>
            </a:pPr>
            <a:r>
              <a:rPr lang="en-US" sz="2400" b="1" dirty="0">
                <a:latin typeface="Georgia" panose="02040502050405020303" pitchFamily="18" charset="0"/>
              </a:rPr>
              <a:t>Websites</a:t>
            </a:r>
            <a:r>
              <a:rPr lang="en-US" sz="2400" dirty="0">
                <a:latin typeface="Georgia" panose="02040502050405020303" pitchFamily="18" charset="0"/>
              </a:rPr>
              <a:t> </a:t>
            </a:r>
          </a:p>
          <a:p>
            <a:pPr lvl="2">
              <a:lnSpc>
                <a:spcPct val="90000"/>
              </a:lnSpc>
              <a:buFont typeface="Wingdings" panose="05000000000000000000" pitchFamily="2" charset="2"/>
              <a:buChar char="§"/>
            </a:pPr>
            <a:r>
              <a:rPr lang="en-US" dirty="0">
                <a:latin typeface="Georgia" panose="02040502050405020303" pitchFamily="18" charset="0"/>
              </a:rPr>
              <a:t>Club: </a:t>
            </a:r>
            <a:r>
              <a:rPr lang="en-US" dirty="0" smtClean="0">
                <a:latin typeface="Georgia" panose="02040502050405020303" pitchFamily="18" charset="0"/>
              </a:rPr>
              <a:t>Does your club have a website</a:t>
            </a:r>
          </a:p>
          <a:p>
            <a:pPr lvl="2">
              <a:lnSpc>
                <a:spcPct val="90000"/>
              </a:lnSpc>
              <a:buFont typeface="Wingdings" panose="05000000000000000000" pitchFamily="2" charset="2"/>
              <a:buChar char="§"/>
            </a:pPr>
            <a:r>
              <a:rPr lang="en-US" dirty="0" smtClean="0">
                <a:latin typeface="Georgia" panose="02040502050405020303" pitchFamily="18" charset="0"/>
              </a:rPr>
              <a:t>District:   Txokkiwanis.org</a:t>
            </a:r>
            <a:endParaRPr lang="en-US" dirty="0">
              <a:latin typeface="Georgia" panose="02040502050405020303" pitchFamily="18" charset="0"/>
            </a:endParaRPr>
          </a:p>
          <a:p>
            <a:pPr lvl="2">
              <a:lnSpc>
                <a:spcPct val="90000"/>
              </a:lnSpc>
              <a:buFont typeface="Wingdings" panose="05000000000000000000" pitchFamily="2" charset="2"/>
              <a:buChar char="§"/>
            </a:pPr>
            <a:r>
              <a:rPr lang="en-US" dirty="0">
                <a:latin typeface="Georgia" panose="02040502050405020303" pitchFamily="18" charset="0"/>
              </a:rPr>
              <a:t>Kiwanis International: </a:t>
            </a:r>
            <a:r>
              <a:rPr lang="en-US" dirty="0" smtClean="0">
                <a:latin typeface="Georgia" panose="02040502050405020303" pitchFamily="18" charset="0"/>
              </a:rPr>
              <a:t>kiwanis.org</a:t>
            </a:r>
            <a:endParaRPr lang="en-US" dirty="0">
              <a:latin typeface="Georgia" panose="02040502050405020303" pitchFamily="18" charset="0"/>
            </a:endParaRPr>
          </a:p>
          <a:p>
            <a:pPr marL="1066800" lvl="2" indent="0">
              <a:lnSpc>
                <a:spcPct val="90000"/>
              </a:lnSpc>
              <a:buNone/>
            </a:pPr>
            <a:endParaRPr lang="en-US" b="1" dirty="0" smtClean="0">
              <a:latin typeface="Georgia" panose="02040502050405020303" pitchFamily="18" charset="0"/>
            </a:endParaRPr>
          </a:p>
          <a:p>
            <a:pPr lvl="2">
              <a:lnSpc>
                <a:spcPct val="90000"/>
              </a:lnSpc>
              <a:buFont typeface="Wingdings" panose="05000000000000000000" pitchFamily="2" charset="2"/>
              <a:buChar char="§"/>
            </a:pPr>
            <a:endParaRPr lang="en-US" dirty="0">
              <a:latin typeface="Georgia" panose="02040502050405020303" pitchFamily="18" charset="0"/>
            </a:endParaRPr>
          </a:p>
        </p:txBody>
      </p:sp>
      <p:sp>
        <p:nvSpPr>
          <p:cNvPr id="105474" name="Rectangle 2"/>
          <p:cNvSpPr>
            <a:spLocks noGrp="1" noChangeArrowheads="1"/>
          </p:cNvSpPr>
          <p:nvPr>
            <p:ph type="title"/>
          </p:nvPr>
        </p:nvSpPr>
        <p:spPr/>
        <p:txBody>
          <a:bodyPr anchor="ctr">
            <a:normAutofit fontScale="90000"/>
          </a:bodyPr>
          <a:lstStyle/>
          <a:p>
            <a:r>
              <a:rPr lang="en-US" dirty="0">
                <a:latin typeface="+mj-lt"/>
              </a:rPr>
              <a:t>Communication</a:t>
            </a:r>
          </a:p>
        </p:txBody>
      </p:sp>
    </p:spTree>
    <p:extLst>
      <p:ext uri="{BB962C8B-B14F-4D97-AF65-F5344CB8AC3E}">
        <p14:creationId xmlns:p14="http://schemas.microsoft.com/office/powerpoint/2010/main" val="4111861471"/>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3"/>
          <p:cNvSpPr>
            <a:spLocks noGrp="1" noChangeArrowheads="1"/>
          </p:cNvSpPr>
          <p:nvPr>
            <p:ph type="body" idx="1"/>
          </p:nvPr>
        </p:nvSpPr>
        <p:spPr>
          <a:xfrm>
            <a:off x="304800" y="895350"/>
            <a:ext cx="7848599" cy="4114800"/>
          </a:xfrm>
        </p:spPr>
        <p:txBody>
          <a:bodyPr>
            <a:normAutofit/>
          </a:bodyPr>
          <a:lstStyle/>
          <a:p>
            <a:pPr lvl="1">
              <a:lnSpc>
                <a:spcPct val="90000"/>
              </a:lnSpc>
              <a:buFont typeface="Wingdings" panose="05000000000000000000" pitchFamily="2" charset="2"/>
              <a:buChar char="§"/>
            </a:pPr>
            <a:endParaRPr lang="en-US" sz="2400" b="1" dirty="0">
              <a:latin typeface="Georgia" panose="02040502050405020303" pitchFamily="18" charset="0"/>
            </a:endParaRPr>
          </a:p>
          <a:p>
            <a:pPr lvl="1">
              <a:lnSpc>
                <a:spcPct val="90000"/>
              </a:lnSpc>
              <a:buFont typeface="Wingdings" panose="05000000000000000000" pitchFamily="2" charset="2"/>
              <a:buChar char="§"/>
            </a:pPr>
            <a:r>
              <a:rPr lang="en-US" sz="2400" b="1" dirty="0">
                <a:latin typeface="Georgia" panose="02040502050405020303" pitchFamily="18" charset="0"/>
              </a:rPr>
              <a:t>Kiwanis magazine: </a:t>
            </a:r>
            <a:r>
              <a:rPr lang="en-US" sz="2400" dirty="0">
                <a:latin typeface="Georgia" panose="02040502050405020303" pitchFamily="18" charset="0"/>
              </a:rPr>
              <a:t>kiwanismagazine.org</a:t>
            </a:r>
            <a:endParaRPr lang="en-US" sz="2400" b="1" dirty="0">
              <a:latin typeface="Georgia" panose="02040502050405020303" pitchFamily="18" charset="0"/>
            </a:endParaRPr>
          </a:p>
          <a:p>
            <a:pPr lvl="1">
              <a:lnSpc>
                <a:spcPct val="90000"/>
              </a:lnSpc>
              <a:buFont typeface="Wingdings" panose="05000000000000000000" pitchFamily="2" charset="2"/>
              <a:buChar char="§"/>
            </a:pPr>
            <a:r>
              <a:rPr lang="en-US" sz="2400" b="1" dirty="0">
                <a:latin typeface="Georgia" panose="02040502050405020303" pitchFamily="18" charset="0"/>
              </a:rPr>
              <a:t>Social media  	</a:t>
            </a:r>
          </a:p>
          <a:p>
            <a:pPr lvl="2">
              <a:lnSpc>
                <a:spcPct val="90000"/>
              </a:lnSpc>
              <a:buFont typeface="Wingdings" panose="05000000000000000000" pitchFamily="2" charset="2"/>
              <a:buChar char="§"/>
            </a:pPr>
            <a:r>
              <a:rPr lang="en-US" sz="2000" b="1" dirty="0">
                <a:latin typeface="Georgia" panose="02040502050405020303" pitchFamily="18" charset="0"/>
              </a:rPr>
              <a:t>Kiwanis International</a:t>
            </a:r>
          </a:p>
          <a:p>
            <a:pPr lvl="3">
              <a:lnSpc>
                <a:spcPct val="90000"/>
              </a:lnSpc>
              <a:buFont typeface="Wingdings" panose="05000000000000000000" pitchFamily="2" charset="2"/>
              <a:buChar char="§"/>
            </a:pPr>
            <a:r>
              <a:rPr lang="en-US" sz="1600" dirty="0">
                <a:latin typeface="Georgia" panose="02040502050405020303" pitchFamily="18" charset="0"/>
              </a:rPr>
              <a:t>Facebook: facebook.com/Kiwanis</a:t>
            </a:r>
          </a:p>
          <a:p>
            <a:pPr lvl="3">
              <a:lnSpc>
                <a:spcPct val="90000"/>
              </a:lnSpc>
              <a:buFont typeface="Wingdings" panose="05000000000000000000" pitchFamily="2" charset="2"/>
              <a:buChar char="§"/>
            </a:pPr>
            <a:r>
              <a:rPr lang="en-US" sz="1600" dirty="0">
                <a:latin typeface="Georgia" panose="02040502050405020303" pitchFamily="18" charset="0"/>
              </a:rPr>
              <a:t>Twitter: @Kiwanis</a:t>
            </a:r>
          </a:p>
          <a:p>
            <a:pPr lvl="3">
              <a:lnSpc>
                <a:spcPct val="90000"/>
              </a:lnSpc>
              <a:buFont typeface="Wingdings" panose="05000000000000000000" pitchFamily="2" charset="2"/>
              <a:buChar char="§"/>
            </a:pPr>
            <a:r>
              <a:rPr lang="en-US" sz="1600" dirty="0">
                <a:latin typeface="Georgia" panose="02040502050405020303" pitchFamily="18" charset="0"/>
              </a:rPr>
              <a:t>Instagram: @</a:t>
            </a:r>
            <a:r>
              <a:rPr lang="en-US" sz="1600" dirty="0" smtClean="0">
                <a:latin typeface="Georgia" panose="02040502050405020303" pitchFamily="18" charset="0"/>
              </a:rPr>
              <a:t>Kiwanis</a:t>
            </a:r>
            <a:endParaRPr lang="en-US" sz="2000" dirty="0">
              <a:latin typeface="Georgia" panose="02040502050405020303" pitchFamily="18" charset="0"/>
            </a:endParaRPr>
          </a:p>
          <a:p>
            <a:pPr lvl="2">
              <a:lnSpc>
                <a:spcPct val="90000"/>
              </a:lnSpc>
              <a:buFont typeface="Wingdings" panose="05000000000000000000" pitchFamily="2" charset="2"/>
              <a:buChar char="§"/>
            </a:pPr>
            <a:r>
              <a:rPr lang="en-US" sz="2000" b="1" dirty="0" smtClean="0">
                <a:latin typeface="Georgia" panose="02040502050405020303" pitchFamily="18" charset="0"/>
              </a:rPr>
              <a:t>District</a:t>
            </a:r>
          </a:p>
          <a:p>
            <a:pPr marL="1066800" lvl="2" indent="0">
              <a:lnSpc>
                <a:spcPct val="90000"/>
              </a:lnSpc>
              <a:buNone/>
            </a:pPr>
            <a:r>
              <a:rPr lang="en-US" sz="2000" b="1" dirty="0">
                <a:latin typeface="Georgia" panose="02040502050405020303" pitchFamily="18" charset="0"/>
              </a:rPr>
              <a:t>         </a:t>
            </a:r>
            <a:r>
              <a:rPr lang="en-US" sz="1600" dirty="0" smtClean="0">
                <a:latin typeface="Georgia" panose="02040502050405020303" pitchFamily="18" charset="0"/>
              </a:rPr>
              <a:t>Facebook: facebook.com/</a:t>
            </a:r>
            <a:r>
              <a:rPr lang="en-US" sz="1600" dirty="0" err="1" smtClean="0">
                <a:latin typeface="Georgia" panose="02040502050405020303" pitchFamily="18" charset="0"/>
              </a:rPr>
              <a:t>texasoklahomakiwanis</a:t>
            </a:r>
            <a:endParaRPr lang="en-US" sz="1600" dirty="0" smtClean="0">
              <a:latin typeface="Georgia" panose="02040502050405020303" pitchFamily="18" charset="0"/>
            </a:endParaRPr>
          </a:p>
          <a:p>
            <a:pPr lvl="2">
              <a:lnSpc>
                <a:spcPct val="90000"/>
              </a:lnSpc>
              <a:buFont typeface="Wingdings" panose="05000000000000000000" pitchFamily="2" charset="2"/>
              <a:buChar char="§"/>
            </a:pPr>
            <a:r>
              <a:rPr lang="en-US" sz="2000" b="1" dirty="0" smtClean="0">
                <a:latin typeface="Georgia" panose="02040502050405020303" pitchFamily="18" charset="0"/>
              </a:rPr>
              <a:t>Club</a:t>
            </a:r>
            <a:endParaRPr lang="en-US" sz="2000" b="1" dirty="0">
              <a:latin typeface="Georgia" panose="02040502050405020303" pitchFamily="18" charset="0"/>
            </a:endParaRPr>
          </a:p>
          <a:p>
            <a:pPr lvl="3">
              <a:lnSpc>
                <a:spcPct val="90000"/>
              </a:lnSpc>
              <a:buFont typeface="Wingdings" panose="05000000000000000000" pitchFamily="2" charset="2"/>
              <a:buChar char="§"/>
            </a:pPr>
            <a:r>
              <a:rPr lang="en-US" dirty="0">
                <a:solidFill>
                  <a:srgbClr val="FF0000"/>
                </a:solidFill>
                <a:latin typeface="Georgia" panose="02040502050405020303" pitchFamily="18" charset="0"/>
              </a:rPr>
              <a:t>Does your club have a Facebook page?</a:t>
            </a:r>
          </a:p>
        </p:txBody>
      </p:sp>
      <p:sp>
        <p:nvSpPr>
          <p:cNvPr id="105474" name="Rectangle 2"/>
          <p:cNvSpPr>
            <a:spLocks noGrp="1" noChangeArrowheads="1"/>
          </p:cNvSpPr>
          <p:nvPr>
            <p:ph type="title"/>
          </p:nvPr>
        </p:nvSpPr>
        <p:spPr/>
        <p:txBody>
          <a:bodyPr anchor="ctr">
            <a:normAutofit fontScale="90000"/>
          </a:bodyPr>
          <a:lstStyle/>
          <a:p>
            <a:r>
              <a:rPr lang="en-US" dirty="0">
                <a:latin typeface="+mj-lt"/>
              </a:rPr>
              <a:t>Communication</a:t>
            </a:r>
          </a:p>
        </p:txBody>
      </p:sp>
    </p:spTree>
    <p:extLst>
      <p:ext uri="{BB962C8B-B14F-4D97-AF65-F5344CB8AC3E}">
        <p14:creationId xmlns:p14="http://schemas.microsoft.com/office/powerpoint/2010/main" val="956072847"/>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type="body" idx="1"/>
          </p:nvPr>
        </p:nvSpPr>
        <p:spPr>
          <a:xfrm>
            <a:off x="304801" y="1314450"/>
            <a:ext cx="8382000" cy="3829049"/>
          </a:xfrm>
        </p:spPr>
        <p:txBody>
          <a:bodyPr/>
          <a:lstStyle/>
          <a:p>
            <a:pPr marL="203200" indent="0">
              <a:lnSpc>
                <a:spcPct val="90000"/>
              </a:lnSpc>
              <a:spcBef>
                <a:spcPct val="20000"/>
              </a:spcBef>
              <a:spcAft>
                <a:spcPts val="900"/>
              </a:spcAft>
              <a:buNone/>
            </a:pPr>
            <a:r>
              <a:rPr lang="en-US" b="1" dirty="0">
                <a:latin typeface="Georgia" panose="02040502050405020303" pitchFamily="18" charset="0"/>
              </a:rPr>
              <a:t>Club leaders</a:t>
            </a:r>
          </a:p>
          <a:p>
            <a:pPr>
              <a:lnSpc>
                <a:spcPct val="90000"/>
              </a:lnSpc>
              <a:spcBef>
                <a:spcPct val="20000"/>
              </a:spcBef>
              <a:spcAft>
                <a:spcPts val="900"/>
              </a:spcAft>
              <a:buFont typeface="Wingdings" panose="05000000000000000000" pitchFamily="2" charset="2"/>
              <a:buChar char="§"/>
            </a:pPr>
            <a:r>
              <a:rPr lang="en-US" dirty="0"/>
              <a:t>President: 	</a:t>
            </a:r>
          </a:p>
          <a:p>
            <a:pPr>
              <a:lnSpc>
                <a:spcPct val="90000"/>
              </a:lnSpc>
              <a:spcBef>
                <a:spcPct val="20000"/>
              </a:spcBef>
              <a:spcAft>
                <a:spcPts val="900"/>
              </a:spcAft>
              <a:buFont typeface="Wingdings" panose="05000000000000000000" pitchFamily="2" charset="2"/>
              <a:buChar char="§"/>
            </a:pPr>
            <a:r>
              <a:rPr lang="en-US" dirty="0"/>
              <a:t>Immediate past president: 	</a:t>
            </a:r>
          </a:p>
          <a:p>
            <a:pPr>
              <a:lnSpc>
                <a:spcPct val="90000"/>
              </a:lnSpc>
              <a:spcBef>
                <a:spcPct val="20000"/>
              </a:spcBef>
              <a:spcAft>
                <a:spcPts val="900"/>
              </a:spcAft>
              <a:buFont typeface="Wingdings" panose="05000000000000000000" pitchFamily="2" charset="2"/>
              <a:buChar char="§"/>
            </a:pPr>
            <a:r>
              <a:rPr lang="en-US" dirty="0"/>
              <a:t>President-elect or vice-president: </a:t>
            </a:r>
          </a:p>
          <a:p>
            <a:pPr>
              <a:lnSpc>
                <a:spcPct val="90000"/>
              </a:lnSpc>
              <a:spcBef>
                <a:spcPct val="20000"/>
              </a:spcBef>
              <a:spcAft>
                <a:spcPts val="900"/>
              </a:spcAft>
              <a:buFont typeface="Wingdings" panose="05000000000000000000" pitchFamily="2" charset="2"/>
              <a:buChar char="§"/>
            </a:pPr>
            <a:r>
              <a:rPr lang="en-US" dirty="0"/>
              <a:t>Secretary: </a:t>
            </a:r>
          </a:p>
          <a:p>
            <a:pPr>
              <a:lnSpc>
                <a:spcPct val="90000"/>
              </a:lnSpc>
              <a:spcBef>
                <a:spcPct val="20000"/>
              </a:spcBef>
              <a:spcAft>
                <a:spcPts val="900"/>
              </a:spcAft>
              <a:buFont typeface="Wingdings" panose="05000000000000000000" pitchFamily="2" charset="2"/>
              <a:buChar char="§"/>
            </a:pPr>
            <a:r>
              <a:rPr lang="en-US" dirty="0"/>
              <a:t>Treasurer: </a:t>
            </a:r>
          </a:p>
          <a:p>
            <a:pPr>
              <a:spcAft>
                <a:spcPts val="900"/>
              </a:spcAft>
              <a:buFont typeface="Arial" pitchFamily="34" charset="0"/>
              <a:buChar char="•"/>
            </a:pPr>
            <a:endParaRPr lang="en-US" dirty="0">
              <a:solidFill>
                <a:srgbClr val="000066"/>
              </a:solidFill>
            </a:endParaRPr>
          </a:p>
          <a:p>
            <a:pPr>
              <a:spcAft>
                <a:spcPts val="900"/>
              </a:spcAft>
              <a:buFont typeface="Arial" pitchFamily="34" charset="0"/>
              <a:buChar char="•"/>
            </a:pPr>
            <a:endParaRPr lang="en-US" dirty="0"/>
          </a:p>
        </p:txBody>
      </p:sp>
      <p:sp>
        <p:nvSpPr>
          <p:cNvPr id="4" name="Title 3"/>
          <p:cNvSpPr>
            <a:spLocks noGrp="1"/>
          </p:cNvSpPr>
          <p:nvPr>
            <p:ph type="title"/>
          </p:nvPr>
        </p:nvSpPr>
        <p:spPr/>
        <p:txBody>
          <a:bodyPr/>
          <a:lstStyle/>
          <a:p>
            <a:r>
              <a:rPr lang="en-US" dirty="0"/>
              <a:t>About </a:t>
            </a:r>
            <a:r>
              <a:rPr lang="en-US" dirty="0" smtClean="0"/>
              <a:t>Your </a:t>
            </a:r>
            <a:r>
              <a:rPr lang="en-US" dirty="0"/>
              <a:t>club</a:t>
            </a:r>
          </a:p>
        </p:txBody>
      </p:sp>
      <p:pic>
        <p:nvPicPr>
          <p:cNvPr id="6" name="Picture 4"/>
          <p:cNvPicPr>
            <a:picLocks noChangeAspect="1" noChangeArrowheads="1"/>
          </p:cNvPicPr>
          <p:nvPr/>
        </p:nvPicPr>
        <p:blipFill>
          <a:blip r:embed="rId3"/>
          <a:stretch>
            <a:fillRect/>
          </a:stretch>
        </p:blipFill>
        <p:spPr bwMode="auto">
          <a:xfrm>
            <a:off x="6096000" y="1619250"/>
            <a:ext cx="2857500" cy="1905000"/>
          </a:xfrm>
          <a:prstGeom prst="rect">
            <a:avLst/>
          </a:prstGeom>
          <a:noFill/>
          <a:ln w="9525">
            <a:noFill/>
            <a:miter lim="800000"/>
            <a:headEnd/>
            <a:tailEnd/>
          </a:ln>
        </p:spPr>
      </p:pic>
      <p:sp>
        <p:nvSpPr>
          <p:cNvPr id="7" name="TextBox 6"/>
          <p:cNvSpPr txBox="1"/>
          <p:nvPr/>
        </p:nvSpPr>
        <p:spPr>
          <a:xfrm>
            <a:off x="8762999" y="4857750"/>
            <a:ext cx="228601" cy="307777"/>
          </a:xfrm>
          <a:prstGeom prst="rect">
            <a:avLst/>
          </a:prstGeom>
          <a:noFill/>
        </p:spPr>
        <p:txBody>
          <a:bodyPr wrap="square" rtlCol="0">
            <a:spAutoFit/>
          </a:bodyPr>
          <a:lstStyle/>
          <a:p>
            <a:r>
              <a:rPr lang="en-US" dirty="0" smtClean="0"/>
              <a:t>S</a:t>
            </a:r>
            <a:endParaRPr lang="en-US" dirty="0"/>
          </a:p>
        </p:txBody>
      </p:sp>
    </p:spTree>
    <p:extLst>
      <p:ext uri="{BB962C8B-B14F-4D97-AF65-F5344CB8AC3E}">
        <p14:creationId xmlns:p14="http://schemas.microsoft.com/office/powerpoint/2010/main" val="3878727311"/>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Club business</a:t>
            </a:r>
          </a:p>
        </p:txBody>
      </p:sp>
      <p:sp>
        <p:nvSpPr>
          <p:cNvPr id="5" name="Content Placeholder 4"/>
          <p:cNvSpPr>
            <a:spLocks noGrp="1"/>
          </p:cNvSpPr>
          <p:nvPr>
            <p:ph type="body" idx="1"/>
          </p:nvPr>
        </p:nvSpPr>
        <p:spPr>
          <a:xfrm>
            <a:off x="152401" y="1314450"/>
            <a:ext cx="8534400" cy="3810911"/>
          </a:xfrm>
        </p:spPr>
        <p:txBody>
          <a:bodyPr>
            <a:normAutofit fontScale="55000" lnSpcReduction="20000"/>
          </a:bodyPr>
          <a:lstStyle/>
          <a:p>
            <a:pPr>
              <a:spcBef>
                <a:spcPct val="20000"/>
              </a:spcBef>
              <a:buFont typeface="Wingdings" panose="05000000000000000000" pitchFamily="2" charset="2"/>
              <a:buChar char="§"/>
            </a:pPr>
            <a:r>
              <a:rPr lang="en-US" sz="4400" b="1" dirty="0">
                <a:latin typeface="Georgia" panose="02040502050405020303" pitchFamily="18" charset="0"/>
              </a:rPr>
              <a:t>Members vote to:</a:t>
            </a:r>
          </a:p>
          <a:p>
            <a:pPr lvl="1">
              <a:spcBef>
                <a:spcPct val="20000"/>
              </a:spcBef>
              <a:buFont typeface="Wingdings" panose="05000000000000000000" pitchFamily="2" charset="2"/>
              <a:buChar char="§"/>
            </a:pPr>
            <a:r>
              <a:rPr lang="en-US" sz="4400" dirty="0">
                <a:latin typeface="Georgia" panose="02040502050405020303" pitchFamily="18" charset="0"/>
              </a:rPr>
              <a:t>Elect club officers and directors</a:t>
            </a:r>
          </a:p>
          <a:p>
            <a:pPr lvl="1">
              <a:spcBef>
                <a:spcPct val="20000"/>
              </a:spcBef>
              <a:buFont typeface="Wingdings" panose="05000000000000000000" pitchFamily="2" charset="2"/>
              <a:buChar char="§"/>
            </a:pPr>
            <a:r>
              <a:rPr lang="en-US" sz="4400" dirty="0">
                <a:latin typeface="Georgia" panose="02040502050405020303" pitchFamily="18" charset="0"/>
              </a:rPr>
              <a:t>Amend club bylaws</a:t>
            </a:r>
          </a:p>
          <a:p>
            <a:pPr>
              <a:spcBef>
                <a:spcPct val="20000"/>
              </a:spcBef>
              <a:buFont typeface="Wingdings" panose="05000000000000000000" pitchFamily="2" charset="2"/>
              <a:buChar char="§"/>
            </a:pPr>
            <a:endParaRPr lang="en-US" sz="4400" dirty="0">
              <a:latin typeface="Georgia" panose="02040502050405020303" pitchFamily="18" charset="0"/>
            </a:endParaRPr>
          </a:p>
          <a:p>
            <a:pPr>
              <a:spcBef>
                <a:spcPct val="20000"/>
              </a:spcBef>
              <a:buFont typeface="Wingdings" panose="05000000000000000000" pitchFamily="2" charset="2"/>
              <a:buChar char="§"/>
            </a:pPr>
            <a:r>
              <a:rPr lang="en-US" sz="4400" b="1" dirty="0">
                <a:latin typeface="Georgia" panose="02040502050405020303" pitchFamily="18" charset="0"/>
              </a:rPr>
              <a:t>Board of directors:</a:t>
            </a:r>
          </a:p>
          <a:p>
            <a:pPr lvl="1">
              <a:spcBef>
                <a:spcPct val="20000"/>
              </a:spcBef>
              <a:buFont typeface="Wingdings" panose="05000000000000000000" pitchFamily="2" charset="2"/>
              <a:buChar char="§"/>
            </a:pPr>
            <a:r>
              <a:rPr lang="en-US" sz="4400" dirty="0">
                <a:latin typeface="Georgia" panose="02040502050405020303" pitchFamily="18" charset="0"/>
              </a:rPr>
              <a:t>Determines club policies</a:t>
            </a:r>
          </a:p>
          <a:p>
            <a:pPr lvl="1">
              <a:spcBef>
                <a:spcPct val="20000"/>
              </a:spcBef>
              <a:buFont typeface="Wingdings" panose="05000000000000000000" pitchFamily="2" charset="2"/>
              <a:buChar char="§"/>
            </a:pPr>
            <a:r>
              <a:rPr lang="en-US" sz="4400" dirty="0">
                <a:latin typeface="Georgia" panose="02040502050405020303" pitchFamily="18" charset="0"/>
              </a:rPr>
              <a:t>Approves club projects</a:t>
            </a:r>
          </a:p>
          <a:p>
            <a:pPr lvl="1">
              <a:spcBef>
                <a:spcPct val="20000"/>
              </a:spcBef>
              <a:buFont typeface="Wingdings" panose="05000000000000000000" pitchFamily="2" charset="2"/>
              <a:buChar char="§"/>
            </a:pPr>
            <a:r>
              <a:rPr lang="en-US" sz="4400" dirty="0">
                <a:latin typeface="Georgia" panose="02040502050405020303" pitchFamily="18" charset="0"/>
              </a:rPr>
              <a:t>Approves and controls club’s budget</a:t>
            </a:r>
          </a:p>
          <a:p>
            <a:pPr lvl="1">
              <a:spcBef>
                <a:spcPct val="20000"/>
              </a:spcBef>
              <a:buFont typeface="Wingdings" panose="05000000000000000000" pitchFamily="2" charset="2"/>
              <a:buChar char="§"/>
            </a:pPr>
            <a:r>
              <a:rPr lang="en-US" sz="4400" dirty="0">
                <a:latin typeface="Georgia" panose="02040502050405020303" pitchFamily="18" charset="0"/>
              </a:rPr>
              <a:t>Approves membership applications</a:t>
            </a:r>
          </a:p>
          <a:p>
            <a:pPr lvl="1">
              <a:spcBef>
                <a:spcPct val="20000"/>
              </a:spcBef>
              <a:buFont typeface="Wingdings" panose="05000000000000000000" pitchFamily="2" charset="2"/>
              <a:buChar char="§"/>
            </a:pPr>
            <a:r>
              <a:rPr lang="en-US" sz="4400" dirty="0">
                <a:latin typeface="Georgia" panose="02040502050405020303" pitchFamily="18" charset="0"/>
              </a:rPr>
              <a:t>Manages the club</a:t>
            </a:r>
          </a:p>
          <a:p>
            <a:pPr>
              <a:buFont typeface="Arial" pitchFamily="34" charset="0"/>
              <a:buChar char="•"/>
            </a:pPr>
            <a:endParaRPr lang="en-US" dirty="0"/>
          </a:p>
        </p:txBody>
      </p:sp>
      <p:pic>
        <p:nvPicPr>
          <p:cNvPr id="6" name="Picture 1"/>
          <p:cNvPicPr>
            <a:picLocks noChangeAspect="1" noChangeArrowheads="1"/>
          </p:cNvPicPr>
          <p:nvPr/>
        </p:nvPicPr>
        <p:blipFill>
          <a:blip r:embed="rId3"/>
          <a:stretch>
            <a:fillRect/>
          </a:stretch>
        </p:blipFill>
        <p:spPr bwMode="auto">
          <a:xfrm>
            <a:off x="5914455" y="1314451"/>
            <a:ext cx="2696145" cy="3810911"/>
          </a:xfrm>
          <a:prstGeom prst="rect">
            <a:avLst/>
          </a:prstGeom>
          <a:noFill/>
          <a:ln w="9525">
            <a:noFill/>
            <a:miter lim="800000"/>
            <a:headEnd/>
            <a:tailEnd/>
          </a:ln>
        </p:spPr>
      </p:pic>
      <p:sp>
        <p:nvSpPr>
          <p:cNvPr id="7" name="TextBox 6"/>
          <p:cNvSpPr txBox="1"/>
          <p:nvPr/>
        </p:nvSpPr>
        <p:spPr>
          <a:xfrm>
            <a:off x="8762999" y="4857750"/>
            <a:ext cx="228601" cy="307777"/>
          </a:xfrm>
          <a:prstGeom prst="rect">
            <a:avLst/>
          </a:prstGeom>
          <a:noFill/>
        </p:spPr>
        <p:txBody>
          <a:bodyPr wrap="square" rtlCol="0">
            <a:spAutoFit/>
          </a:bodyPr>
          <a:lstStyle/>
          <a:p>
            <a:r>
              <a:rPr lang="en-US" dirty="0" smtClean="0"/>
              <a:t>S</a:t>
            </a:r>
            <a:endParaRPr lang="en-US" dirty="0"/>
          </a:p>
        </p:txBody>
      </p:sp>
    </p:spTree>
    <p:extLst>
      <p:ext uri="{BB962C8B-B14F-4D97-AF65-F5344CB8AC3E}">
        <p14:creationId xmlns:p14="http://schemas.microsoft.com/office/powerpoint/2010/main" val="26791837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2000"/>
                                        <p:tgtEl>
                                          <p:spTgt spid="5">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2000"/>
                                        <p:tgtEl>
                                          <p:spTgt spid="5">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fade">
                                      <p:cBhvr>
                                        <p:cTn id="21" dur="2000"/>
                                        <p:tgtEl>
                                          <p:spTgt spid="5">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fade">
                                      <p:cBhvr>
                                        <p:cTn id="24" dur="2000"/>
                                        <p:tgtEl>
                                          <p:spTgt spid="5">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fade">
                                      <p:cBhvr>
                                        <p:cTn id="27" dur="2000"/>
                                        <p:tgtEl>
                                          <p:spTgt spid="5">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
                                            <p:txEl>
                                              <p:pRg st="7" end="7"/>
                                            </p:txEl>
                                          </p:spTgt>
                                        </p:tgtEl>
                                        <p:attrNameLst>
                                          <p:attrName>style.visibility</p:attrName>
                                        </p:attrNameLst>
                                      </p:cBhvr>
                                      <p:to>
                                        <p:strVal val="visible"/>
                                      </p:to>
                                    </p:set>
                                    <p:animEffect transition="in" filter="fade">
                                      <p:cBhvr>
                                        <p:cTn id="30" dur="2000"/>
                                        <p:tgtEl>
                                          <p:spTgt spid="5">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5">
                                            <p:txEl>
                                              <p:pRg st="8" end="8"/>
                                            </p:txEl>
                                          </p:spTgt>
                                        </p:tgtEl>
                                        <p:attrNameLst>
                                          <p:attrName>style.visibility</p:attrName>
                                        </p:attrNameLst>
                                      </p:cBhvr>
                                      <p:to>
                                        <p:strVal val="visible"/>
                                      </p:to>
                                    </p:set>
                                    <p:animEffect transition="in" filter="fade">
                                      <p:cBhvr>
                                        <p:cTn id="33" dur="2000"/>
                                        <p:tgtEl>
                                          <p:spTgt spid="5">
                                            <p:txEl>
                                              <p:pRg st="8" end="8"/>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5">
                                            <p:txEl>
                                              <p:pRg st="9" end="9"/>
                                            </p:txEl>
                                          </p:spTgt>
                                        </p:tgtEl>
                                        <p:attrNameLst>
                                          <p:attrName>style.visibility</p:attrName>
                                        </p:attrNameLst>
                                      </p:cBhvr>
                                      <p:to>
                                        <p:strVal val="visible"/>
                                      </p:to>
                                    </p:set>
                                    <p:animEffect transition="in" filter="fade">
                                      <p:cBhvr>
                                        <p:cTn id="36" dur="20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type="body" idx="1"/>
          </p:nvPr>
        </p:nvSpPr>
        <p:spPr/>
        <p:txBody>
          <a:bodyPr/>
          <a:lstStyle/>
          <a:p>
            <a:pPr marL="590550" lvl="1" indent="0">
              <a:lnSpc>
                <a:spcPct val="90000"/>
              </a:lnSpc>
              <a:spcBef>
                <a:spcPct val="20000"/>
              </a:spcBef>
              <a:buNone/>
            </a:pPr>
            <a:endParaRPr lang="en-US" sz="3200" dirty="0" smtClean="0">
              <a:latin typeface="Georgia" panose="02040502050405020303" pitchFamily="18" charset="0"/>
            </a:endParaRPr>
          </a:p>
          <a:p>
            <a:pPr marL="590550" lvl="1" indent="0">
              <a:lnSpc>
                <a:spcPct val="90000"/>
              </a:lnSpc>
              <a:spcBef>
                <a:spcPct val="20000"/>
              </a:spcBef>
              <a:buNone/>
            </a:pPr>
            <a:r>
              <a:rPr lang="en-US" sz="3200" dirty="0" smtClean="0">
                <a:latin typeface="Georgia" panose="02040502050405020303" pitchFamily="18" charset="0"/>
              </a:rPr>
              <a:t>Meeting are usually once a month</a:t>
            </a:r>
            <a:endParaRPr lang="en-US" sz="3200" dirty="0">
              <a:latin typeface="Georgia" panose="02040502050405020303" pitchFamily="18" charset="0"/>
            </a:endParaRPr>
          </a:p>
          <a:p>
            <a:pPr marL="590550" lvl="1" indent="0">
              <a:lnSpc>
                <a:spcPct val="90000"/>
              </a:lnSpc>
              <a:spcBef>
                <a:spcPct val="20000"/>
              </a:spcBef>
              <a:buNone/>
            </a:pPr>
            <a:endParaRPr lang="en-US" sz="3200" dirty="0">
              <a:latin typeface="Georgia" panose="02040502050405020303" pitchFamily="18" charset="0"/>
            </a:endParaRPr>
          </a:p>
          <a:p>
            <a:pPr marL="590550" lvl="1" indent="0">
              <a:lnSpc>
                <a:spcPct val="90000"/>
              </a:lnSpc>
              <a:spcBef>
                <a:spcPct val="20000"/>
              </a:spcBef>
              <a:buNone/>
            </a:pPr>
            <a:r>
              <a:rPr lang="en-US" sz="3200" dirty="0">
                <a:latin typeface="Georgia" panose="02040502050405020303" pitchFamily="18" charset="0"/>
              </a:rPr>
              <a:t>All members are welcome to attend</a:t>
            </a:r>
          </a:p>
          <a:p>
            <a:pPr marL="590550" lvl="1" indent="0">
              <a:lnSpc>
                <a:spcPct val="90000"/>
              </a:lnSpc>
              <a:spcBef>
                <a:spcPct val="20000"/>
              </a:spcBef>
              <a:buNone/>
            </a:pPr>
            <a:r>
              <a:rPr lang="en-US" sz="3200" dirty="0">
                <a:latin typeface="Georgia" panose="02040502050405020303" pitchFamily="18" charset="0"/>
              </a:rPr>
              <a:t>Only board members can vote</a:t>
            </a:r>
          </a:p>
          <a:p>
            <a:pPr>
              <a:lnSpc>
                <a:spcPct val="90000"/>
              </a:lnSpc>
              <a:spcBef>
                <a:spcPct val="20000"/>
              </a:spcBef>
              <a:buFont typeface="Wingdings" panose="05000000000000000000" pitchFamily="2" charset="2"/>
              <a:buChar char="§"/>
            </a:pPr>
            <a:endParaRPr lang="en-US" dirty="0"/>
          </a:p>
          <a:p>
            <a:pPr>
              <a:buFont typeface="Arial" pitchFamily="34" charset="0"/>
              <a:buChar char="•"/>
            </a:pPr>
            <a:endParaRPr lang="en-US" dirty="0"/>
          </a:p>
        </p:txBody>
      </p:sp>
      <p:sp>
        <p:nvSpPr>
          <p:cNvPr id="4" name="Title 3"/>
          <p:cNvSpPr>
            <a:spLocks noGrp="1"/>
          </p:cNvSpPr>
          <p:nvPr>
            <p:ph type="title"/>
          </p:nvPr>
        </p:nvSpPr>
        <p:spPr>
          <a:xfrm>
            <a:off x="-19594" y="231575"/>
            <a:ext cx="7772400" cy="634603"/>
          </a:xfrm>
        </p:spPr>
        <p:txBody>
          <a:bodyPr anchor="ctr"/>
          <a:lstStyle/>
          <a:p>
            <a:pPr marL="203200">
              <a:lnSpc>
                <a:spcPct val="90000"/>
              </a:lnSpc>
              <a:spcBef>
                <a:spcPct val="20000"/>
              </a:spcBef>
            </a:pPr>
            <a:r>
              <a:rPr lang="en-US" dirty="0"/>
              <a:t>Board of directors meeting</a:t>
            </a:r>
          </a:p>
        </p:txBody>
      </p:sp>
      <p:sp>
        <p:nvSpPr>
          <p:cNvPr id="6" name="TextBox 5"/>
          <p:cNvSpPr txBox="1"/>
          <p:nvPr/>
        </p:nvSpPr>
        <p:spPr>
          <a:xfrm>
            <a:off x="4457700" y="4171950"/>
            <a:ext cx="571500" cy="114300"/>
          </a:xfrm>
          <a:prstGeom prst="rect">
            <a:avLst/>
          </a:prstGeom>
        </p:spPr>
        <p:txBody>
          <a:bodyPr vert="horz" wrap="square" lIns="68580" tIns="34290" rIns="68580" bIns="34290" rtlCol="0">
            <a:normAutofit fontScale="32500" lnSpcReduction="20000"/>
          </a:bodyPr>
          <a:lstStyle/>
          <a:p>
            <a:pPr algn="l"/>
            <a:endParaRPr lang="en-US" sz="1050" dirty="0"/>
          </a:p>
        </p:txBody>
      </p:sp>
      <p:sp>
        <p:nvSpPr>
          <p:cNvPr id="1034" name="AutoShape 10" descr="Image result for board of directors icon"/>
          <p:cNvSpPr>
            <a:spLocks noChangeAspect="1" noChangeArrowheads="1"/>
          </p:cNvSpPr>
          <p:nvPr/>
        </p:nvSpPr>
        <p:spPr bwMode="auto">
          <a:xfrm>
            <a:off x="1259681" y="-108347"/>
            <a:ext cx="228600" cy="228601"/>
          </a:xfrm>
          <a:prstGeom prst="rect">
            <a:avLst/>
          </a:prstGeom>
          <a:noFill/>
        </p:spPr>
        <p:txBody>
          <a:bodyPr vert="horz" wrap="square" lIns="68580" tIns="34290" rIns="68580" bIns="34290" numCol="1" anchor="t" anchorCtr="0" compatLnSpc="1">
            <a:prstTxWarp prst="textNoShape">
              <a:avLst/>
            </a:prstTxWarp>
          </a:bodyPr>
          <a:lstStyle/>
          <a:p>
            <a:endParaRPr lang="en-US" sz="1050"/>
          </a:p>
        </p:txBody>
      </p:sp>
      <p:sp>
        <p:nvSpPr>
          <p:cNvPr id="1044" name="AutoShape 20" descr="Image result for board of directors icon"/>
          <p:cNvSpPr>
            <a:spLocks noChangeAspect="1" noChangeArrowheads="1"/>
          </p:cNvSpPr>
          <p:nvPr/>
        </p:nvSpPr>
        <p:spPr bwMode="auto">
          <a:xfrm>
            <a:off x="1259681" y="-108347"/>
            <a:ext cx="228600" cy="228601"/>
          </a:xfrm>
          <a:prstGeom prst="rect">
            <a:avLst/>
          </a:prstGeom>
          <a:noFill/>
        </p:spPr>
        <p:txBody>
          <a:bodyPr vert="horz" wrap="square" lIns="68580" tIns="34290" rIns="68580" bIns="34290" numCol="1" anchor="t" anchorCtr="0" compatLnSpc="1">
            <a:prstTxWarp prst="textNoShape">
              <a:avLst/>
            </a:prstTxWarp>
          </a:bodyPr>
          <a:lstStyle/>
          <a:p>
            <a:endParaRPr lang="en-US" sz="1050"/>
          </a:p>
        </p:txBody>
      </p:sp>
      <p:sp>
        <p:nvSpPr>
          <p:cNvPr id="1046" name="AutoShape 22" descr="Image result for board of directors icon"/>
          <p:cNvSpPr>
            <a:spLocks noChangeAspect="1" noChangeArrowheads="1"/>
          </p:cNvSpPr>
          <p:nvPr/>
        </p:nvSpPr>
        <p:spPr bwMode="auto">
          <a:xfrm>
            <a:off x="1259681" y="-108347"/>
            <a:ext cx="228600" cy="228601"/>
          </a:xfrm>
          <a:prstGeom prst="rect">
            <a:avLst/>
          </a:prstGeom>
          <a:noFill/>
        </p:spPr>
        <p:txBody>
          <a:bodyPr vert="horz" wrap="square" lIns="68580" tIns="34290" rIns="68580" bIns="34290" numCol="1" anchor="t" anchorCtr="0" compatLnSpc="1">
            <a:prstTxWarp prst="textNoShape">
              <a:avLst/>
            </a:prstTxWarp>
          </a:bodyPr>
          <a:lstStyle/>
          <a:p>
            <a:endParaRPr lang="en-US" sz="1050"/>
          </a:p>
        </p:txBody>
      </p:sp>
      <p:sp>
        <p:nvSpPr>
          <p:cNvPr id="8" name="TextBox 7"/>
          <p:cNvSpPr txBox="1"/>
          <p:nvPr/>
        </p:nvSpPr>
        <p:spPr>
          <a:xfrm>
            <a:off x="8762999" y="4857750"/>
            <a:ext cx="228601" cy="307777"/>
          </a:xfrm>
          <a:prstGeom prst="rect">
            <a:avLst/>
          </a:prstGeom>
          <a:noFill/>
        </p:spPr>
        <p:txBody>
          <a:bodyPr wrap="square" rtlCol="0">
            <a:spAutoFit/>
          </a:bodyPr>
          <a:lstStyle/>
          <a:p>
            <a:r>
              <a:rPr lang="en-US" dirty="0" smtClean="0"/>
              <a:t>S</a:t>
            </a:r>
            <a:endParaRPr lang="en-US" dirty="0"/>
          </a:p>
        </p:txBody>
      </p:sp>
    </p:spTree>
    <p:extLst>
      <p:ext uri="{BB962C8B-B14F-4D97-AF65-F5344CB8AC3E}">
        <p14:creationId xmlns:p14="http://schemas.microsoft.com/office/powerpoint/2010/main" val="2257950349"/>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Rectangle 3"/>
          <p:cNvSpPr>
            <a:spLocks noGrp="1" noChangeArrowheads="1"/>
          </p:cNvSpPr>
          <p:nvPr>
            <p:ph type="body" idx="1"/>
          </p:nvPr>
        </p:nvSpPr>
        <p:spPr>
          <a:xfrm>
            <a:off x="381000" y="1352550"/>
            <a:ext cx="8382000" cy="3733800"/>
          </a:xfrm>
        </p:spPr>
        <p:txBody>
          <a:bodyPr>
            <a:noAutofit/>
          </a:bodyPr>
          <a:lstStyle/>
          <a:p>
            <a:pPr marL="203200" indent="0">
              <a:buNone/>
            </a:pPr>
            <a:r>
              <a:rPr lang="en-US" sz="2000" b="1" dirty="0">
                <a:latin typeface="Georgia" panose="02040502050405020303" pitchFamily="18" charset="0"/>
              </a:rPr>
              <a:t>Administrative account</a:t>
            </a:r>
          </a:p>
          <a:p>
            <a:pPr lvl="1">
              <a:buFont typeface="Wingdings" panose="05000000000000000000" pitchFamily="2" charset="2"/>
              <a:buChar char="§"/>
            </a:pPr>
            <a:r>
              <a:rPr lang="en-US" sz="2000" dirty="0">
                <a:latin typeface="Georgia" panose="02040502050405020303" pitchFamily="18" charset="0"/>
              </a:rPr>
              <a:t>Income from club dues, meal charges, new member fees</a:t>
            </a:r>
          </a:p>
          <a:p>
            <a:pPr lvl="1">
              <a:buFont typeface="Wingdings" panose="05000000000000000000" pitchFamily="2" charset="2"/>
              <a:buChar char="§"/>
            </a:pPr>
            <a:r>
              <a:rPr lang="en-US" sz="2000" dirty="0">
                <a:latin typeface="Georgia" panose="02040502050405020303" pitchFamily="18" charset="0"/>
              </a:rPr>
              <a:t>For administrative expenses of club</a:t>
            </a:r>
          </a:p>
          <a:p>
            <a:pPr lvl="1">
              <a:buFont typeface="Wingdings" panose="05000000000000000000" pitchFamily="2" charset="2"/>
              <a:buChar char="§"/>
            </a:pPr>
            <a:endParaRPr lang="en-US" sz="2000" dirty="0">
              <a:latin typeface="Georgia" panose="02040502050405020303" pitchFamily="18" charset="0"/>
            </a:endParaRPr>
          </a:p>
          <a:p>
            <a:pPr marL="203200" indent="0">
              <a:buNone/>
            </a:pPr>
            <a:r>
              <a:rPr lang="en-US" sz="2000" b="1" dirty="0">
                <a:latin typeface="Georgia" panose="02040502050405020303" pitchFamily="18" charset="0"/>
              </a:rPr>
              <a:t>Service account</a:t>
            </a:r>
          </a:p>
          <a:p>
            <a:pPr lvl="1">
              <a:buFont typeface="Wingdings" panose="05000000000000000000" pitchFamily="2" charset="2"/>
              <a:buChar char="§"/>
            </a:pPr>
            <a:r>
              <a:rPr lang="en-US" sz="2000" dirty="0">
                <a:latin typeface="Georgia" panose="02040502050405020303" pitchFamily="18" charset="0"/>
              </a:rPr>
              <a:t>Income from public fundraising projects or contributions</a:t>
            </a:r>
          </a:p>
          <a:p>
            <a:pPr lvl="1">
              <a:buFont typeface="Wingdings" panose="05000000000000000000" pitchFamily="2" charset="2"/>
              <a:buChar char="§"/>
            </a:pPr>
            <a:r>
              <a:rPr lang="en-US" sz="2000" dirty="0">
                <a:latin typeface="Georgia" panose="02040502050405020303" pitchFamily="18" charset="0"/>
              </a:rPr>
              <a:t>Cannot be used to pay club administrative expenses of the </a:t>
            </a:r>
            <a:r>
              <a:rPr lang="en-US" sz="2000" dirty="0" smtClean="0">
                <a:latin typeface="Georgia" panose="02040502050405020303" pitchFamily="18" charset="0"/>
              </a:rPr>
              <a:t>club</a:t>
            </a:r>
            <a:endParaRPr lang="en-US" sz="2000" dirty="0">
              <a:latin typeface="Georgia" panose="02040502050405020303" pitchFamily="18" charset="0"/>
            </a:endParaRPr>
          </a:p>
          <a:p>
            <a:pPr marL="590550" lvl="1" indent="0">
              <a:buNone/>
            </a:pPr>
            <a:endParaRPr lang="en-US" sz="2000" dirty="0" smtClean="0">
              <a:latin typeface="Georgia" panose="02040502050405020303" pitchFamily="18" charset="0"/>
            </a:endParaRPr>
          </a:p>
          <a:p>
            <a:pPr marL="590550" lvl="1" indent="0">
              <a:buNone/>
            </a:pPr>
            <a:r>
              <a:rPr lang="en-US" sz="2000" dirty="0">
                <a:latin typeface="Georgia" panose="02040502050405020303" pitchFamily="18" charset="0"/>
              </a:rPr>
              <a:t>	</a:t>
            </a:r>
            <a:r>
              <a:rPr lang="en-US" sz="2000" dirty="0" smtClean="0">
                <a:latin typeface="Georgia" panose="02040502050405020303" pitchFamily="18" charset="0"/>
              </a:rPr>
              <a:t>Some Clubs also have a Foundation or 501©3 </a:t>
            </a:r>
          </a:p>
        </p:txBody>
      </p:sp>
      <p:sp>
        <p:nvSpPr>
          <p:cNvPr id="102402" name="Rectangle 2"/>
          <p:cNvSpPr>
            <a:spLocks noGrp="1" noChangeArrowheads="1"/>
          </p:cNvSpPr>
          <p:nvPr>
            <p:ph type="title"/>
          </p:nvPr>
        </p:nvSpPr>
        <p:spPr/>
        <p:txBody>
          <a:bodyPr/>
          <a:lstStyle/>
          <a:p>
            <a:r>
              <a:rPr lang="en-US" dirty="0"/>
              <a:t>Finance &amp; budget</a:t>
            </a:r>
          </a:p>
        </p:txBody>
      </p:sp>
      <p:sp>
        <p:nvSpPr>
          <p:cNvPr id="4" name="TextBox 3"/>
          <p:cNvSpPr txBox="1"/>
          <p:nvPr/>
        </p:nvSpPr>
        <p:spPr>
          <a:xfrm>
            <a:off x="8762999" y="4857750"/>
            <a:ext cx="228601" cy="307777"/>
          </a:xfrm>
          <a:prstGeom prst="rect">
            <a:avLst/>
          </a:prstGeom>
          <a:noFill/>
        </p:spPr>
        <p:txBody>
          <a:bodyPr wrap="square" rtlCol="0">
            <a:spAutoFit/>
          </a:bodyPr>
          <a:lstStyle/>
          <a:p>
            <a:r>
              <a:rPr lang="en-US" dirty="0" smtClean="0"/>
              <a:t>M</a:t>
            </a:r>
            <a:endParaRPr lang="en-US" dirty="0"/>
          </a:p>
        </p:txBody>
      </p:sp>
    </p:spTree>
    <p:extLst>
      <p:ext uri="{BB962C8B-B14F-4D97-AF65-F5344CB8AC3E}">
        <p14:creationId xmlns:p14="http://schemas.microsoft.com/office/powerpoint/2010/main" val="7426788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403">
                                            <p:txEl>
                                              <p:pRg st="0" end="0"/>
                                            </p:txEl>
                                          </p:spTgt>
                                        </p:tgtEl>
                                        <p:attrNameLst>
                                          <p:attrName>style.visibility</p:attrName>
                                        </p:attrNameLst>
                                      </p:cBhvr>
                                      <p:to>
                                        <p:strVal val="visible"/>
                                      </p:to>
                                    </p:set>
                                    <p:animEffect transition="in" filter="fade">
                                      <p:cBhvr>
                                        <p:cTn id="7" dur="2000"/>
                                        <p:tgtEl>
                                          <p:spTgt spid="10240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2403">
                                            <p:txEl>
                                              <p:pRg st="1" end="1"/>
                                            </p:txEl>
                                          </p:spTgt>
                                        </p:tgtEl>
                                        <p:attrNameLst>
                                          <p:attrName>style.visibility</p:attrName>
                                        </p:attrNameLst>
                                      </p:cBhvr>
                                      <p:to>
                                        <p:strVal val="visible"/>
                                      </p:to>
                                    </p:set>
                                    <p:animEffect transition="in" filter="fade">
                                      <p:cBhvr>
                                        <p:cTn id="10" dur="2000"/>
                                        <p:tgtEl>
                                          <p:spTgt spid="10240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2403">
                                            <p:txEl>
                                              <p:pRg st="2" end="2"/>
                                            </p:txEl>
                                          </p:spTgt>
                                        </p:tgtEl>
                                        <p:attrNameLst>
                                          <p:attrName>style.visibility</p:attrName>
                                        </p:attrNameLst>
                                      </p:cBhvr>
                                      <p:to>
                                        <p:strVal val="visible"/>
                                      </p:to>
                                    </p:set>
                                    <p:animEffect transition="in" filter="fade">
                                      <p:cBhvr>
                                        <p:cTn id="13" dur="2000"/>
                                        <p:tgtEl>
                                          <p:spTgt spid="10240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2403">
                                            <p:txEl>
                                              <p:pRg st="4" end="4"/>
                                            </p:txEl>
                                          </p:spTgt>
                                        </p:tgtEl>
                                        <p:attrNameLst>
                                          <p:attrName>style.visibility</p:attrName>
                                        </p:attrNameLst>
                                      </p:cBhvr>
                                      <p:to>
                                        <p:strVal val="visible"/>
                                      </p:to>
                                    </p:set>
                                    <p:animEffect transition="in" filter="fade">
                                      <p:cBhvr>
                                        <p:cTn id="18" dur="2000"/>
                                        <p:tgtEl>
                                          <p:spTgt spid="10240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02403">
                                            <p:txEl>
                                              <p:pRg st="5" end="5"/>
                                            </p:txEl>
                                          </p:spTgt>
                                        </p:tgtEl>
                                        <p:attrNameLst>
                                          <p:attrName>style.visibility</p:attrName>
                                        </p:attrNameLst>
                                      </p:cBhvr>
                                      <p:to>
                                        <p:strVal val="visible"/>
                                      </p:to>
                                    </p:set>
                                    <p:animEffect transition="in" filter="fade">
                                      <p:cBhvr>
                                        <p:cTn id="21" dur="2000"/>
                                        <p:tgtEl>
                                          <p:spTgt spid="10240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02403">
                                            <p:txEl>
                                              <p:pRg st="6" end="6"/>
                                            </p:txEl>
                                          </p:spTgt>
                                        </p:tgtEl>
                                        <p:attrNameLst>
                                          <p:attrName>style.visibility</p:attrName>
                                        </p:attrNameLst>
                                      </p:cBhvr>
                                      <p:to>
                                        <p:strVal val="visible"/>
                                      </p:to>
                                    </p:set>
                                    <p:animEffect transition="in" filter="fade">
                                      <p:cBhvr>
                                        <p:cTn id="24" dur="2000"/>
                                        <p:tgtEl>
                                          <p:spTgt spid="10240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02403">
                                            <p:txEl>
                                              <p:pRg st="8" end="8"/>
                                            </p:txEl>
                                          </p:spTgt>
                                        </p:tgtEl>
                                        <p:attrNameLst>
                                          <p:attrName>style.visibility</p:attrName>
                                        </p:attrNameLst>
                                      </p:cBhvr>
                                      <p:to>
                                        <p:strVal val="visible"/>
                                      </p:to>
                                    </p:set>
                                    <p:animEffect transition="in" filter="fade">
                                      <p:cBhvr>
                                        <p:cTn id="27" dur="2000"/>
                                        <p:tgtEl>
                                          <p:spTgt spid="10240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7" name="Text Box 3"/>
          <p:cNvSpPr txBox="1">
            <a:spLocks noChangeArrowheads="1"/>
          </p:cNvSpPr>
          <p:nvPr/>
        </p:nvSpPr>
        <p:spPr bwMode="auto">
          <a:xfrm>
            <a:off x="1600200" y="1775222"/>
            <a:ext cx="4572000" cy="253916"/>
          </a:xfrm>
          <a:prstGeom prst="rect">
            <a:avLst/>
          </a:prstGeom>
          <a:noFill/>
          <a:ln w="9525">
            <a:noFill/>
            <a:miter lim="800000"/>
            <a:headEnd/>
            <a:tailEnd/>
          </a:ln>
          <a:effectLst/>
        </p:spPr>
        <p:txBody>
          <a:bodyPr>
            <a:spAutoFit/>
          </a:bodyPr>
          <a:lstStyle/>
          <a:p>
            <a:endParaRPr lang="en-US" sz="1050" dirty="0">
              <a:solidFill>
                <a:schemeClr val="bg1"/>
              </a:solidFill>
              <a:latin typeface="Palatino" pitchFamily="18" charset="0"/>
            </a:endParaRPr>
          </a:p>
        </p:txBody>
      </p:sp>
      <p:sp>
        <p:nvSpPr>
          <p:cNvPr id="2" name="Title 1"/>
          <p:cNvSpPr>
            <a:spLocks noGrp="1"/>
          </p:cNvSpPr>
          <p:nvPr>
            <p:ph type="title"/>
          </p:nvPr>
        </p:nvSpPr>
        <p:spPr>
          <a:xfrm>
            <a:off x="76200" y="1129452"/>
            <a:ext cx="2057400" cy="634603"/>
          </a:xfrm>
        </p:spPr>
        <p:txBody>
          <a:bodyPr/>
          <a:lstStyle/>
          <a:p>
            <a:r>
              <a:rPr lang="en-US" dirty="0" smtClean="0">
                <a:solidFill>
                  <a:schemeClr val="bg1"/>
                </a:solidFill>
              </a:rPr>
              <a:t/>
            </a:r>
            <a:br>
              <a:rPr lang="en-US" dirty="0" smtClean="0">
                <a:solidFill>
                  <a:schemeClr val="bg1"/>
                </a:solidFill>
              </a:rPr>
            </a:br>
            <a:r>
              <a:rPr lang="en-US" dirty="0" smtClean="0">
                <a:solidFill>
                  <a:schemeClr val="bg1"/>
                </a:solidFill>
              </a:rPr>
              <a:t>Dues</a:t>
            </a:r>
            <a:br>
              <a:rPr lang="en-US" dirty="0" smtClean="0">
                <a:solidFill>
                  <a:schemeClr val="bg1"/>
                </a:solidFill>
              </a:rPr>
            </a:br>
            <a:r>
              <a:rPr lang="en-US" dirty="0" smtClean="0">
                <a:solidFill>
                  <a:schemeClr val="bg1"/>
                </a:solidFill>
              </a:rPr>
              <a:t>For 2022-2023</a:t>
            </a:r>
            <a:r>
              <a:rPr lang="en-US" dirty="0" smtClean="0"/>
              <a:t/>
            </a:r>
            <a:br>
              <a:rPr lang="en-US" dirty="0" smtClean="0"/>
            </a:b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514350"/>
            <a:ext cx="6353762" cy="3181387"/>
          </a:xfrm>
          <a:prstGeom prst="rect">
            <a:avLst/>
          </a:prstGeom>
        </p:spPr>
      </p:pic>
      <p:sp>
        <p:nvSpPr>
          <p:cNvPr id="6" name="TextBox 5"/>
          <p:cNvSpPr txBox="1"/>
          <p:nvPr/>
        </p:nvSpPr>
        <p:spPr>
          <a:xfrm>
            <a:off x="8878606" y="4835723"/>
            <a:ext cx="228601" cy="307777"/>
          </a:xfrm>
          <a:prstGeom prst="rect">
            <a:avLst/>
          </a:prstGeom>
          <a:noFill/>
        </p:spPr>
        <p:txBody>
          <a:bodyPr wrap="square" rtlCol="0">
            <a:spAutoFit/>
          </a:bodyPr>
          <a:lstStyle/>
          <a:p>
            <a:r>
              <a:rPr lang="en-US" dirty="0" smtClean="0"/>
              <a:t>M</a:t>
            </a:r>
            <a:endParaRPr lang="en-US" dirty="0"/>
          </a:p>
        </p:txBody>
      </p:sp>
    </p:spTree>
    <p:extLst>
      <p:ext uri="{BB962C8B-B14F-4D97-AF65-F5344CB8AC3E}">
        <p14:creationId xmlns:p14="http://schemas.microsoft.com/office/powerpoint/2010/main" val="748410308"/>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Become involved</a:t>
            </a:r>
          </a:p>
        </p:txBody>
      </p:sp>
      <p:sp>
        <p:nvSpPr>
          <p:cNvPr id="3" name="Content Placeholder 2"/>
          <p:cNvSpPr>
            <a:spLocks noGrp="1"/>
          </p:cNvSpPr>
          <p:nvPr>
            <p:ph type="body" idx="1"/>
          </p:nvPr>
        </p:nvSpPr>
        <p:spPr>
          <a:xfrm>
            <a:off x="-457200" y="1428750"/>
            <a:ext cx="8382000" cy="3280172"/>
          </a:xfrm>
        </p:spPr>
        <p:txBody>
          <a:bodyPr>
            <a:normAutofit/>
          </a:bodyPr>
          <a:lstStyle/>
          <a:p>
            <a:pPr lvl="1"/>
            <a:r>
              <a:rPr lang="en-US" sz="2200" dirty="0">
                <a:latin typeface="Georgia" panose="02040502050405020303" pitchFamily="18" charset="0"/>
              </a:rPr>
              <a:t>Attend club meetings </a:t>
            </a:r>
          </a:p>
          <a:p>
            <a:pPr lvl="1"/>
            <a:r>
              <a:rPr lang="en-US" sz="2200" dirty="0">
                <a:latin typeface="Georgia" panose="02040502050405020303" pitchFamily="18" charset="0"/>
              </a:rPr>
              <a:t>Participate in service and fundraising projects</a:t>
            </a:r>
          </a:p>
          <a:p>
            <a:pPr lvl="1"/>
            <a:r>
              <a:rPr lang="en-US" sz="2200" dirty="0">
                <a:latin typeface="Georgia" panose="02040502050405020303" pitchFamily="18" charset="0"/>
              </a:rPr>
              <a:t>Attend district council meetings </a:t>
            </a:r>
          </a:p>
          <a:p>
            <a:pPr lvl="1"/>
            <a:r>
              <a:rPr lang="en-US" sz="2200" dirty="0">
                <a:latin typeface="Georgia" panose="02040502050405020303" pitchFamily="18" charset="0"/>
              </a:rPr>
              <a:t>Participate in inter-club meetings</a:t>
            </a:r>
          </a:p>
          <a:p>
            <a:pPr lvl="1"/>
            <a:r>
              <a:rPr lang="en-US" sz="2200" dirty="0">
                <a:latin typeface="Georgia" panose="02040502050405020303" pitchFamily="18" charset="0"/>
              </a:rPr>
              <a:t>Serve on committees</a:t>
            </a:r>
          </a:p>
          <a:p>
            <a:pPr lvl="1"/>
            <a:r>
              <a:rPr lang="en-US" sz="2200" dirty="0">
                <a:latin typeface="Georgia" panose="02040502050405020303" pitchFamily="18" charset="0"/>
              </a:rPr>
              <a:t>Run for office</a:t>
            </a:r>
          </a:p>
          <a:p>
            <a:pPr lvl="1"/>
            <a:r>
              <a:rPr lang="en-US" sz="2200" dirty="0">
                <a:latin typeface="Georgia" panose="02040502050405020303" pitchFamily="18" charset="0"/>
              </a:rPr>
              <a:t>Spread the word about Kiwanis</a:t>
            </a:r>
          </a:p>
          <a:p>
            <a:pPr>
              <a:buNone/>
            </a:pPr>
            <a:endParaRPr lang="en-US" dirty="0"/>
          </a:p>
          <a:p>
            <a:endParaRPr lang="en-US" dirty="0"/>
          </a:p>
          <a:p>
            <a:endParaRPr lang="en-US" dirty="0"/>
          </a:p>
        </p:txBody>
      </p:sp>
      <p:pic>
        <p:nvPicPr>
          <p:cNvPr id="4" name="Picture 1" descr="U:\SOAP\gbidgood\01 Growth\graphics\photos\_A8B2027.jpg"/>
          <p:cNvPicPr>
            <a:picLocks noChangeAspect="1" noChangeArrowheads="1"/>
          </p:cNvPicPr>
          <p:nvPr/>
        </p:nvPicPr>
        <p:blipFill>
          <a:blip r:embed="rId3" cstate="print"/>
          <a:srcRect/>
          <a:stretch>
            <a:fillRect/>
          </a:stretch>
        </p:blipFill>
        <p:spPr bwMode="auto">
          <a:xfrm>
            <a:off x="5334000" y="1962150"/>
            <a:ext cx="3500208" cy="2333472"/>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8762999" y="4857750"/>
            <a:ext cx="228601" cy="307777"/>
          </a:xfrm>
          <a:prstGeom prst="rect">
            <a:avLst/>
          </a:prstGeom>
          <a:noFill/>
        </p:spPr>
        <p:txBody>
          <a:bodyPr wrap="square" rtlCol="0">
            <a:spAutoFit/>
          </a:bodyPr>
          <a:lstStyle/>
          <a:p>
            <a:r>
              <a:rPr lang="en-US" dirty="0" smtClean="0"/>
              <a:t>S</a:t>
            </a:r>
            <a:endParaRPr lang="en-US" dirty="0"/>
          </a:p>
        </p:txBody>
      </p:sp>
    </p:spTree>
    <p:extLst>
      <p:ext uri="{BB962C8B-B14F-4D97-AF65-F5344CB8AC3E}">
        <p14:creationId xmlns:p14="http://schemas.microsoft.com/office/powerpoint/2010/main" val="20008149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Benefits of membership </a:t>
            </a:r>
          </a:p>
        </p:txBody>
      </p:sp>
      <p:sp>
        <p:nvSpPr>
          <p:cNvPr id="6" name="Content Placeholder 5"/>
          <p:cNvSpPr>
            <a:spLocks noGrp="1"/>
          </p:cNvSpPr>
          <p:nvPr>
            <p:ph type="body" idx="1"/>
          </p:nvPr>
        </p:nvSpPr>
        <p:spPr>
          <a:xfrm>
            <a:off x="37011" y="1352550"/>
            <a:ext cx="7848599" cy="3280172"/>
          </a:xfrm>
        </p:spPr>
        <p:txBody>
          <a:bodyPr/>
          <a:lstStyle/>
          <a:p>
            <a:pPr>
              <a:spcBef>
                <a:spcPct val="20000"/>
              </a:spcBef>
              <a:buFont typeface="Wingdings" panose="05000000000000000000" pitchFamily="2" charset="2"/>
              <a:buChar char="§"/>
            </a:pPr>
            <a:r>
              <a:rPr lang="en-US" dirty="0">
                <a:latin typeface="Georgia" panose="02040502050405020303" pitchFamily="18" charset="0"/>
              </a:rPr>
              <a:t>Change children’s lives</a:t>
            </a:r>
          </a:p>
          <a:p>
            <a:pPr>
              <a:spcBef>
                <a:spcPct val="20000"/>
              </a:spcBef>
              <a:buFont typeface="Wingdings" panose="05000000000000000000" pitchFamily="2" charset="2"/>
              <a:buChar char="§"/>
            </a:pPr>
            <a:r>
              <a:rPr lang="en-US" dirty="0">
                <a:latin typeface="Georgia" panose="02040502050405020303" pitchFamily="18" charset="0"/>
              </a:rPr>
              <a:t>Improve your community </a:t>
            </a:r>
          </a:p>
          <a:p>
            <a:pPr marL="517525" indent="0">
              <a:spcBef>
                <a:spcPct val="20000"/>
              </a:spcBef>
              <a:buNone/>
            </a:pPr>
            <a:r>
              <a:rPr lang="en-US" dirty="0">
                <a:latin typeface="Georgia" panose="02040502050405020303" pitchFamily="18" charset="0"/>
              </a:rPr>
              <a:t>and the world</a:t>
            </a:r>
          </a:p>
          <a:p>
            <a:pPr>
              <a:spcBef>
                <a:spcPct val="20000"/>
              </a:spcBef>
              <a:buFont typeface="Wingdings" panose="05000000000000000000" pitchFamily="2" charset="2"/>
              <a:buChar char="§"/>
            </a:pPr>
            <a:r>
              <a:rPr lang="en-US" dirty="0">
                <a:latin typeface="Georgia" panose="02040502050405020303" pitchFamily="18" charset="0"/>
              </a:rPr>
              <a:t>Build friendships</a:t>
            </a:r>
          </a:p>
          <a:p>
            <a:pPr>
              <a:spcBef>
                <a:spcPct val="20000"/>
              </a:spcBef>
              <a:buFont typeface="Wingdings" panose="05000000000000000000" pitchFamily="2" charset="2"/>
              <a:buChar char="§"/>
            </a:pPr>
            <a:r>
              <a:rPr lang="en-US" dirty="0">
                <a:latin typeface="Georgia" panose="02040502050405020303" pitchFamily="18" charset="0"/>
              </a:rPr>
              <a:t>Enhance leadership skills</a:t>
            </a:r>
          </a:p>
          <a:p>
            <a:pPr>
              <a:spcBef>
                <a:spcPct val="20000"/>
              </a:spcBef>
              <a:buFont typeface="Wingdings" panose="05000000000000000000" pitchFamily="2" charset="2"/>
              <a:buChar char="§"/>
            </a:pPr>
            <a:r>
              <a:rPr lang="en-US" dirty="0">
                <a:latin typeface="Georgia" panose="02040502050405020303" pitchFamily="18" charset="0"/>
              </a:rPr>
              <a:t>Networking </a:t>
            </a:r>
          </a:p>
          <a:p>
            <a:pPr>
              <a:spcBef>
                <a:spcPct val="20000"/>
              </a:spcBef>
              <a:buNone/>
            </a:pPr>
            <a:endParaRPr lang="en-US" dirty="0"/>
          </a:p>
        </p:txBody>
      </p:sp>
      <p:pic>
        <p:nvPicPr>
          <p:cNvPr id="4" name="Picture 2" descr="U:\SOAP\gbidgood\01 Growth\graphics\photos\ai0230_1257.jpg"/>
          <p:cNvPicPr>
            <a:picLocks noChangeAspect="1" noChangeArrowheads="1"/>
          </p:cNvPicPr>
          <p:nvPr/>
        </p:nvPicPr>
        <p:blipFill>
          <a:blip r:embed="rId3" cstate="print"/>
          <a:srcRect/>
          <a:stretch>
            <a:fillRect/>
          </a:stretch>
        </p:blipFill>
        <p:spPr bwMode="auto">
          <a:xfrm>
            <a:off x="5334842" y="1885950"/>
            <a:ext cx="3763182" cy="2497784"/>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115280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2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2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idx="1"/>
          </p:nvPr>
        </p:nvSpPr>
        <p:spPr/>
        <p:txBody>
          <a:bodyPr>
            <a:normAutofit lnSpcReduction="10000"/>
          </a:bodyPr>
          <a:lstStyle/>
          <a:p>
            <a:pPr marL="0" lvl="1" indent="0" algn="ctr">
              <a:buNone/>
            </a:pPr>
            <a:r>
              <a:rPr lang="en-US" dirty="0">
                <a:latin typeface="Georgia" panose="02040502050405020303" pitchFamily="18" charset="0"/>
              </a:rPr>
              <a:t>Kiwanis partners bring value to your club by providing services and products that enhance our service and</a:t>
            </a:r>
          </a:p>
          <a:p>
            <a:pPr marL="0" lvl="1" indent="0" algn="ctr">
              <a:buNone/>
            </a:pPr>
            <a:r>
              <a:rPr lang="en-US" dirty="0">
                <a:latin typeface="Georgia" panose="02040502050405020303" pitchFamily="18" charset="0"/>
              </a:rPr>
              <a:t>work in the community.</a:t>
            </a:r>
          </a:p>
          <a:p>
            <a:pPr lvl="1">
              <a:buNone/>
            </a:pPr>
            <a:endParaRPr lang="en-US" dirty="0">
              <a:latin typeface="Georgia" panose="02040502050405020303" pitchFamily="18" charset="0"/>
            </a:endParaRPr>
          </a:p>
          <a:p>
            <a:pPr marL="220266" lvl="1" algn="ctr">
              <a:buNone/>
            </a:pPr>
            <a:r>
              <a:rPr lang="en-US" dirty="0">
                <a:latin typeface="Georgia" panose="02040502050405020303" pitchFamily="18" charset="0"/>
              </a:rPr>
              <a:t>Kiwanis partners and resources: kiwanis.org/partners</a:t>
            </a:r>
          </a:p>
          <a:p>
            <a:pPr lvl="1">
              <a:buNone/>
            </a:pPr>
            <a:endParaRPr lang="en-US" dirty="0">
              <a:latin typeface="Georgia" panose="02040502050405020303" pitchFamily="18" charset="0"/>
            </a:endParaRPr>
          </a:p>
        </p:txBody>
      </p:sp>
      <p:sp>
        <p:nvSpPr>
          <p:cNvPr id="2" name="Title 1"/>
          <p:cNvSpPr>
            <a:spLocks noGrp="1"/>
          </p:cNvSpPr>
          <p:nvPr>
            <p:ph type="title"/>
          </p:nvPr>
        </p:nvSpPr>
        <p:spPr/>
        <p:txBody>
          <a:bodyPr/>
          <a:lstStyle/>
          <a:p>
            <a:r>
              <a:rPr lang="en-US" dirty="0"/>
              <a:t>Kiwanis partners</a:t>
            </a:r>
          </a:p>
        </p:txBody>
      </p:sp>
      <p:sp>
        <p:nvSpPr>
          <p:cNvPr id="4" name="TextBox 3"/>
          <p:cNvSpPr txBox="1"/>
          <p:nvPr/>
        </p:nvSpPr>
        <p:spPr>
          <a:xfrm>
            <a:off x="8762999" y="4857750"/>
            <a:ext cx="228601" cy="307777"/>
          </a:xfrm>
          <a:prstGeom prst="rect">
            <a:avLst/>
          </a:prstGeom>
          <a:noFill/>
        </p:spPr>
        <p:txBody>
          <a:bodyPr wrap="square" rtlCol="0">
            <a:spAutoFit/>
          </a:bodyPr>
          <a:lstStyle/>
          <a:p>
            <a:r>
              <a:rPr lang="en-US" dirty="0" smtClean="0"/>
              <a:t>M</a:t>
            </a:r>
            <a:endParaRPr lang="en-US" dirty="0"/>
          </a:p>
        </p:txBody>
      </p:sp>
    </p:spTree>
    <p:extLst>
      <p:ext uri="{BB962C8B-B14F-4D97-AF65-F5344CB8AC3E}">
        <p14:creationId xmlns:p14="http://schemas.microsoft.com/office/powerpoint/2010/main" val="2378125812"/>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type="body" idx="1"/>
          </p:nvPr>
        </p:nvSpPr>
        <p:spPr>
          <a:xfrm>
            <a:off x="685800" y="1657350"/>
            <a:ext cx="7848599" cy="3280172"/>
          </a:xfrm>
        </p:spPr>
        <p:txBody>
          <a:bodyPr>
            <a:normAutofit/>
          </a:bodyPr>
          <a:lstStyle/>
          <a:p>
            <a:pPr lvl="1"/>
            <a:r>
              <a:rPr lang="en-US" sz="3200" dirty="0" smtClean="0">
                <a:latin typeface="Georgia" panose="02040502050405020303" pitchFamily="18" charset="0"/>
              </a:rPr>
              <a:t>District convention – August 4 - 6</a:t>
            </a:r>
            <a:endParaRPr lang="en-US" sz="3200" dirty="0">
              <a:latin typeface="Georgia" panose="02040502050405020303" pitchFamily="18" charset="0"/>
            </a:endParaRPr>
          </a:p>
          <a:p>
            <a:pPr lvl="1"/>
            <a:r>
              <a:rPr lang="en-US" sz="3200" dirty="0">
                <a:latin typeface="Georgia" panose="02040502050405020303" pitchFamily="18" charset="0"/>
              </a:rPr>
              <a:t>Kiwanis International convention</a:t>
            </a:r>
          </a:p>
          <a:p>
            <a:pPr lvl="1"/>
            <a:r>
              <a:rPr lang="en-US" sz="3200" dirty="0">
                <a:latin typeface="Georgia" panose="02040502050405020303" pitchFamily="18" charset="0"/>
              </a:rPr>
              <a:t>Key Club International convention</a:t>
            </a:r>
          </a:p>
          <a:p>
            <a:pPr lvl="1"/>
            <a:r>
              <a:rPr lang="en-US" sz="3200" dirty="0">
                <a:latin typeface="Georgia" panose="02040502050405020303" pitchFamily="18" charset="0"/>
              </a:rPr>
              <a:t>Circle K International convention</a:t>
            </a:r>
          </a:p>
          <a:p>
            <a:pPr lvl="1">
              <a:buNone/>
            </a:pPr>
            <a:endParaRPr lang="en-US" sz="3200" dirty="0">
              <a:latin typeface="Georgia" panose="02040502050405020303" pitchFamily="18" charset="0"/>
            </a:endParaRPr>
          </a:p>
          <a:p>
            <a:endParaRPr lang="en-US" dirty="0">
              <a:latin typeface="Georgia" panose="02040502050405020303" pitchFamily="18" charset="0"/>
            </a:endParaRPr>
          </a:p>
        </p:txBody>
      </p:sp>
      <p:sp>
        <p:nvSpPr>
          <p:cNvPr id="4" name="Title 3"/>
          <p:cNvSpPr>
            <a:spLocks noGrp="1"/>
          </p:cNvSpPr>
          <p:nvPr>
            <p:ph type="title"/>
          </p:nvPr>
        </p:nvSpPr>
        <p:spPr/>
        <p:txBody>
          <a:bodyPr/>
          <a:lstStyle/>
          <a:p>
            <a:r>
              <a:rPr lang="en-US" dirty="0"/>
              <a:t>Conventions</a:t>
            </a:r>
          </a:p>
        </p:txBody>
      </p:sp>
      <p:sp>
        <p:nvSpPr>
          <p:cNvPr id="6" name="TextBox 5"/>
          <p:cNvSpPr txBox="1"/>
          <p:nvPr/>
        </p:nvSpPr>
        <p:spPr>
          <a:xfrm>
            <a:off x="8762999" y="4857750"/>
            <a:ext cx="228601" cy="307777"/>
          </a:xfrm>
          <a:prstGeom prst="rect">
            <a:avLst/>
          </a:prstGeom>
          <a:noFill/>
        </p:spPr>
        <p:txBody>
          <a:bodyPr wrap="square" rtlCol="0">
            <a:spAutoFit/>
          </a:bodyPr>
          <a:lstStyle/>
          <a:p>
            <a:r>
              <a:rPr lang="en-US" dirty="0" smtClean="0"/>
              <a:t>M</a:t>
            </a:r>
            <a:endParaRPr lang="en-US" dirty="0"/>
          </a:p>
        </p:txBody>
      </p:sp>
    </p:spTree>
    <p:extLst>
      <p:ext uri="{BB962C8B-B14F-4D97-AF65-F5344CB8AC3E}">
        <p14:creationId xmlns:p14="http://schemas.microsoft.com/office/powerpoint/2010/main" val="4291051427"/>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t>QUESTIONS</a:t>
            </a:r>
          </a:p>
        </p:txBody>
      </p:sp>
      <p:pic>
        <p:nvPicPr>
          <p:cNvPr id="4" name="Picture 3" descr="A picture containing drawing&#10;&#10;Description automatically generated">
            <a:extLst>
              <a:ext uri="{FF2B5EF4-FFF2-40B4-BE49-F238E27FC236}">
                <a16:creationId xmlns:a16="http://schemas.microsoft.com/office/drawing/2014/main" id="{E230EDE0-BAF0-4E5E-BCC6-80B47A32F5EB}"/>
              </a:ext>
            </a:extLst>
          </p:cNvPr>
          <p:cNvPicPr>
            <a:picLocks noChangeAspect="1"/>
          </p:cNvPicPr>
          <p:nvPr/>
        </p:nvPicPr>
        <p:blipFill>
          <a:blip r:embed="rId3"/>
          <a:stretch>
            <a:fillRect/>
          </a:stretch>
        </p:blipFill>
        <p:spPr>
          <a:xfrm>
            <a:off x="1948513" y="1433840"/>
            <a:ext cx="2657358" cy="3438556"/>
          </a:xfrm>
          <a:prstGeom prst="rect">
            <a:avLst/>
          </a:prstGeom>
          <a:ln>
            <a:noFill/>
          </a:ln>
          <a:effectLst>
            <a:softEdge rad="112500"/>
          </a:effectLst>
        </p:spPr>
      </p:pic>
      <p:sp>
        <p:nvSpPr>
          <p:cNvPr id="6" name="TextBox 5"/>
          <p:cNvSpPr txBox="1"/>
          <p:nvPr/>
        </p:nvSpPr>
        <p:spPr>
          <a:xfrm>
            <a:off x="144128" y="3666795"/>
            <a:ext cx="3048000" cy="1169551"/>
          </a:xfrm>
          <a:prstGeom prst="rect">
            <a:avLst/>
          </a:prstGeom>
          <a:noFill/>
        </p:spPr>
        <p:txBody>
          <a:bodyPr wrap="square" rtlCol="0">
            <a:spAutoFit/>
          </a:bodyPr>
          <a:lstStyle/>
          <a:p>
            <a:endParaRPr lang="en-US" dirty="0"/>
          </a:p>
          <a:p>
            <a:r>
              <a:rPr lang="en-US" dirty="0" smtClean="0"/>
              <a:t>2022/2023 Growth Chair</a:t>
            </a:r>
          </a:p>
          <a:p>
            <a:r>
              <a:rPr lang="en-US" dirty="0" smtClean="0"/>
              <a:t>Brad </a:t>
            </a:r>
            <a:r>
              <a:rPr lang="en-US" dirty="0" smtClean="0"/>
              <a:t>McKenzie</a:t>
            </a:r>
          </a:p>
          <a:p>
            <a:endParaRPr lang="en-US" dirty="0"/>
          </a:p>
          <a:p>
            <a:r>
              <a:rPr lang="en-US" dirty="0" smtClean="0"/>
              <a:t>BeKiwanis1@gmail.com</a:t>
            </a:r>
            <a:endParaRPr lang="en-US" dirty="0"/>
          </a:p>
        </p:txBody>
      </p:sp>
      <p:sp>
        <p:nvSpPr>
          <p:cNvPr id="7" name="TextBox 6"/>
          <p:cNvSpPr txBox="1"/>
          <p:nvPr/>
        </p:nvSpPr>
        <p:spPr>
          <a:xfrm>
            <a:off x="5118798" y="1924100"/>
            <a:ext cx="3048000" cy="523220"/>
          </a:xfrm>
          <a:prstGeom prst="rect">
            <a:avLst/>
          </a:prstGeom>
          <a:noFill/>
        </p:spPr>
        <p:txBody>
          <a:bodyPr wrap="square" rtlCol="0">
            <a:spAutoFit/>
          </a:bodyPr>
          <a:lstStyle/>
          <a:p>
            <a:r>
              <a:rPr lang="en-US" dirty="0" smtClean="0"/>
              <a:t>2023/2024  </a:t>
            </a:r>
            <a:r>
              <a:rPr lang="en-US" dirty="0" smtClean="0"/>
              <a:t>Marketing Director</a:t>
            </a:r>
          </a:p>
          <a:p>
            <a:r>
              <a:rPr lang="en-US" dirty="0" smtClean="0"/>
              <a:t>Marshall </a:t>
            </a:r>
            <a:r>
              <a:rPr lang="en-US" dirty="0" err="1" smtClean="0"/>
              <a:t>Kregel</a:t>
            </a:r>
            <a:endParaRPr lang="en-US" dirty="0" smtClean="0"/>
          </a:p>
        </p:txBody>
      </p:sp>
      <p:sp>
        <p:nvSpPr>
          <p:cNvPr id="8" name="TextBox 7"/>
          <p:cNvSpPr txBox="1"/>
          <p:nvPr/>
        </p:nvSpPr>
        <p:spPr>
          <a:xfrm>
            <a:off x="4589255" y="2699197"/>
            <a:ext cx="3048000" cy="523220"/>
          </a:xfrm>
          <a:prstGeom prst="rect">
            <a:avLst/>
          </a:prstGeom>
          <a:noFill/>
        </p:spPr>
        <p:txBody>
          <a:bodyPr wrap="square" rtlCol="0">
            <a:spAutoFit/>
          </a:bodyPr>
          <a:lstStyle/>
          <a:p>
            <a:r>
              <a:rPr lang="en-US" dirty="0" smtClean="0"/>
              <a:t>2023/2024  </a:t>
            </a:r>
            <a:r>
              <a:rPr lang="en-US" dirty="0" smtClean="0"/>
              <a:t>Public Relations</a:t>
            </a:r>
          </a:p>
          <a:p>
            <a:r>
              <a:rPr lang="en-US" dirty="0" smtClean="0"/>
              <a:t>Susan Hennum</a:t>
            </a:r>
          </a:p>
        </p:txBody>
      </p:sp>
      <p:sp>
        <p:nvSpPr>
          <p:cNvPr id="9" name="TextBox 8"/>
          <p:cNvSpPr txBox="1"/>
          <p:nvPr/>
        </p:nvSpPr>
        <p:spPr>
          <a:xfrm>
            <a:off x="64300" y="2948721"/>
            <a:ext cx="2209800" cy="738664"/>
          </a:xfrm>
          <a:prstGeom prst="rect">
            <a:avLst/>
          </a:prstGeom>
          <a:noFill/>
        </p:spPr>
        <p:txBody>
          <a:bodyPr wrap="square" rtlCol="0">
            <a:spAutoFit/>
          </a:bodyPr>
          <a:lstStyle/>
          <a:p>
            <a:pPr algn="ctr"/>
            <a:r>
              <a:rPr lang="en-US" b="1" dirty="0" smtClean="0"/>
              <a:t>Membership</a:t>
            </a:r>
          </a:p>
          <a:p>
            <a:pPr algn="ctr"/>
            <a:r>
              <a:rPr lang="en-US" b="1" dirty="0" smtClean="0"/>
              <a:t>New Club Building</a:t>
            </a:r>
          </a:p>
          <a:p>
            <a:pPr algn="ctr"/>
            <a:r>
              <a:rPr lang="en-US" b="1" dirty="0" smtClean="0"/>
              <a:t>Questions</a:t>
            </a:r>
            <a:endParaRPr lang="en-US" b="1" dirty="0"/>
          </a:p>
        </p:txBody>
      </p:sp>
      <p:sp>
        <p:nvSpPr>
          <p:cNvPr id="10" name="TextBox 9"/>
          <p:cNvSpPr txBox="1"/>
          <p:nvPr/>
        </p:nvSpPr>
        <p:spPr>
          <a:xfrm>
            <a:off x="5385184" y="1438930"/>
            <a:ext cx="2209800" cy="523220"/>
          </a:xfrm>
          <a:prstGeom prst="rect">
            <a:avLst/>
          </a:prstGeom>
          <a:noFill/>
        </p:spPr>
        <p:txBody>
          <a:bodyPr wrap="square" rtlCol="0">
            <a:spAutoFit/>
          </a:bodyPr>
          <a:lstStyle/>
          <a:p>
            <a:pPr algn="ctr"/>
            <a:r>
              <a:rPr lang="en-US" b="1" dirty="0" smtClean="0"/>
              <a:t>M &amp; M Marketing/Media  Team</a:t>
            </a:r>
            <a:endParaRPr lang="en-US" b="1" dirty="0" smtClean="0"/>
          </a:p>
        </p:txBody>
      </p:sp>
      <p:sp>
        <p:nvSpPr>
          <p:cNvPr id="11" name="TextBox 10"/>
          <p:cNvSpPr txBox="1"/>
          <p:nvPr/>
        </p:nvSpPr>
        <p:spPr>
          <a:xfrm>
            <a:off x="2554145" y="1926821"/>
            <a:ext cx="1219200" cy="523220"/>
          </a:xfrm>
          <a:prstGeom prst="rect">
            <a:avLst/>
          </a:prstGeom>
          <a:noFill/>
        </p:spPr>
        <p:txBody>
          <a:bodyPr wrap="square" rtlCol="0">
            <a:spAutoFit/>
          </a:bodyPr>
          <a:lstStyle/>
          <a:p>
            <a:pPr algn="ctr"/>
            <a:r>
              <a:rPr lang="en-US" dirty="0" smtClean="0"/>
              <a:t>Who Do I</a:t>
            </a:r>
          </a:p>
          <a:p>
            <a:pPr algn="ctr"/>
            <a:r>
              <a:rPr lang="en-US" dirty="0" smtClean="0"/>
              <a:t>Ask???</a:t>
            </a:r>
            <a:endParaRPr lang="en-US" dirty="0"/>
          </a:p>
        </p:txBody>
      </p:sp>
      <p:sp>
        <p:nvSpPr>
          <p:cNvPr id="12" name="6-Point Star 11"/>
          <p:cNvSpPr/>
          <p:nvPr/>
        </p:nvSpPr>
        <p:spPr>
          <a:xfrm>
            <a:off x="5189335" y="3080961"/>
            <a:ext cx="2311016" cy="1981804"/>
          </a:xfrm>
          <a:prstGeom prst="star6">
            <a:avLst>
              <a:gd name="adj" fmla="val 32821"/>
              <a:gd name="hf" fmla="val 11547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5294861" y="3605239"/>
            <a:ext cx="2099964" cy="830997"/>
          </a:xfrm>
          <a:prstGeom prst="rect">
            <a:avLst/>
          </a:prstGeom>
          <a:noFill/>
        </p:spPr>
        <p:txBody>
          <a:bodyPr wrap="square" rtlCol="0">
            <a:spAutoFit/>
          </a:bodyPr>
          <a:lstStyle/>
          <a:p>
            <a:pPr algn="ctr"/>
            <a:r>
              <a:rPr lang="en-US" sz="1200" b="1" dirty="0" smtClean="0"/>
              <a:t>Questions </a:t>
            </a:r>
            <a:r>
              <a:rPr lang="en-US" sz="1200" b="1" dirty="0" smtClean="0"/>
              <a:t>for the </a:t>
            </a:r>
          </a:p>
          <a:p>
            <a:pPr algn="ctr"/>
            <a:r>
              <a:rPr lang="en-US" sz="1200" b="1" dirty="0" smtClean="0"/>
              <a:t>M &amp; M Team </a:t>
            </a:r>
          </a:p>
          <a:p>
            <a:pPr algn="ctr"/>
            <a:r>
              <a:rPr lang="en-US" sz="1200" b="1" dirty="0" smtClean="0"/>
              <a:t>can </a:t>
            </a:r>
            <a:r>
              <a:rPr lang="en-US" sz="1200" b="1" dirty="0" smtClean="0"/>
              <a:t>be sent to</a:t>
            </a:r>
          </a:p>
          <a:p>
            <a:pPr algn="ctr"/>
            <a:r>
              <a:rPr lang="en-US" sz="1200" b="1" dirty="0" smtClean="0"/>
              <a:t>txokdistrict@gmail.com</a:t>
            </a:r>
            <a:endParaRPr lang="en-US" sz="1200" b="1"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9550" y="1464119"/>
            <a:ext cx="1257300" cy="131445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63576" y="2871793"/>
            <a:ext cx="1314286" cy="1647619"/>
          </a:xfrm>
          <a:prstGeom prst="rect">
            <a:avLst/>
          </a:prstGeom>
        </p:spPr>
      </p:pic>
    </p:spTree>
    <p:extLst>
      <p:ext uri="{BB962C8B-B14F-4D97-AF65-F5344CB8AC3E}">
        <p14:creationId xmlns:p14="http://schemas.microsoft.com/office/powerpoint/2010/main" val="3578734977"/>
      </p:ext>
    </p:extLst>
  </p:cSld>
  <p:clrMapOvr>
    <a:masterClrMapping/>
  </p:clrMapOvr>
  <p:timing>
    <p:tnLst>
      <p:par>
        <p:cTn id="1" dur="indefinite" restart="never" nodeType="tmRoot"/>
      </p:par>
    </p:tnLst>
  </p:timing>
</p:sld>
</file>

<file path=ppt/theme/theme1.xml><?xml version="1.0" encoding="utf-8"?>
<a:theme xmlns:a="http://schemas.openxmlformats.org/drawingml/2006/main" name="Kiwanis PPT Templat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3CD56E37F40CE4E828CDABCEB3DEA99" ma:contentTypeVersion="7" ma:contentTypeDescription="Create a new document." ma:contentTypeScope="" ma:versionID="619ea28544f9a763f51929c3b3ffd245">
  <xsd:schema xmlns:xsd="http://www.w3.org/2001/XMLSchema" xmlns:xs="http://www.w3.org/2001/XMLSchema" xmlns:p="http://schemas.microsoft.com/office/2006/metadata/properties" xmlns:ns2="ca855aef-445e-42de-ac0c-354213bffb34" xmlns:ns3="6bfdf158-7be7-44ba-9bf5-db9c9c8f1e51" targetNamespace="http://schemas.microsoft.com/office/2006/metadata/properties" ma:root="true" ma:fieldsID="d5810eb9fc5cc39e86f5bd8f32fbee4d" ns2:_="" ns3:_="">
    <xsd:import namespace="ca855aef-445e-42de-ac0c-354213bffb34"/>
    <xsd:import namespace="6bfdf158-7be7-44ba-9bf5-db9c9c8f1e5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EventHashCode" minOccurs="0"/>
                <xsd:element ref="ns2:MediaServiceGenerationTime"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855aef-445e-42de-ac0c-354213bffb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Tags" ma:index="14" nillable="true" ma:displayName="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bfdf158-7be7-44ba-9bf5-db9c9c8f1e5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C7FC2E-2726-44C5-B4A7-15A60D854AA2}">
  <ds:schemaRefs>
    <ds:schemaRef ds:uri="http://schemas.microsoft.com/office/2006/metadata/properties"/>
    <ds:schemaRef ds:uri="ca855aef-445e-42de-ac0c-354213bffb34"/>
    <ds:schemaRef ds:uri="http://purl.org/dc/terms/"/>
    <ds:schemaRef ds:uri="http://schemas.openxmlformats.org/package/2006/metadata/core-properties"/>
    <ds:schemaRef ds:uri="http://schemas.microsoft.com/office/2006/documentManagement/types"/>
    <ds:schemaRef ds:uri="6bfdf158-7be7-44ba-9bf5-db9c9c8f1e51"/>
    <ds:schemaRef ds:uri="http://purl.org/dc/elements/1.1/"/>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D366C270-0912-4082-B2CB-86E80DB52420}">
  <ds:schemaRefs>
    <ds:schemaRef ds:uri="http://schemas.microsoft.com/sharepoint/v3/contenttype/forms"/>
  </ds:schemaRefs>
</ds:datastoreItem>
</file>

<file path=customXml/itemProps3.xml><?xml version="1.0" encoding="utf-8"?>
<ds:datastoreItem xmlns:ds="http://schemas.openxmlformats.org/officeDocument/2006/customXml" ds:itemID="{811AFDAC-EC85-4EEA-870E-7F8400DB0E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855aef-445e-42de-ac0c-354213bffb34"/>
    <ds:schemaRef ds:uri="6bfdf158-7be7-44ba-9bf5-db9c9c8f1e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4335</TotalTime>
  <Words>3042</Words>
  <Application>Microsoft Office PowerPoint</Application>
  <PresentationFormat>On-screen Show (16:9)</PresentationFormat>
  <Paragraphs>406</Paragraphs>
  <Slides>37</Slides>
  <Notes>35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37</vt:i4>
      </vt:variant>
    </vt:vector>
  </HeadingPairs>
  <TitlesOfParts>
    <vt:vector size="49" baseType="lpstr">
      <vt:lpstr>Arial</vt:lpstr>
      <vt:lpstr>Calibri</vt:lpstr>
      <vt:lpstr>Courier New</vt:lpstr>
      <vt:lpstr>Garamond</vt:lpstr>
      <vt:lpstr>Georgia</vt:lpstr>
      <vt:lpstr>Myriad Pro</vt:lpstr>
      <vt:lpstr>Noto Sans Symbols</vt:lpstr>
      <vt:lpstr>Palatino</vt:lpstr>
      <vt:lpstr>Times New Roman</vt:lpstr>
      <vt:lpstr>Verdana</vt:lpstr>
      <vt:lpstr>Wingdings</vt:lpstr>
      <vt:lpstr>Kiwanis PPT Template</vt:lpstr>
      <vt:lpstr>New member  Orientation</vt:lpstr>
      <vt:lpstr>New member orientation</vt:lpstr>
      <vt:lpstr> Welcome to Kiwanis!</vt:lpstr>
      <vt:lpstr>Who we are</vt:lpstr>
      <vt:lpstr>International Leaders</vt:lpstr>
      <vt:lpstr>Who we are</vt:lpstr>
      <vt:lpstr>Who we are</vt:lpstr>
      <vt:lpstr>The Kiwanis Objects</vt:lpstr>
      <vt:lpstr>The Kiwanis Objects</vt:lpstr>
      <vt:lpstr>Kiwanis Children’s Fund </vt:lpstr>
      <vt:lpstr>Texas Oklahoma District</vt:lpstr>
      <vt:lpstr>Kiwanis structure</vt:lpstr>
      <vt:lpstr>District Structure</vt:lpstr>
      <vt:lpstr>Texas Oklahoma District Foundation</vt:lpstr>
      <vt:lpstr>Leadership</vt:lpstr>
      <vt:lpstr>District Service Project</vt:lpstr>
      <vt:lpstr>Your  Club</vt:lpstr>
      <vt:lpstr>About your club</vt:lpstr>
      <vt:lpstr>Club Leaders</vt:lpstr>
      <vt:lpstr>Quick glance at your club</vt:lpstr>
      <vt:lpstr>Your club’s committees </vt:lpstr>
      <vt:lpstr>Your club’s service projects</vt:lpstr>
      <vt:lpstr>Your club’s Service Leadership Programs</vt:lpstr>
      <vt:lpstr>Your club’s  fundraising projects</vt:lpstr>
      <vt:lpstr>Our club’s traditions</vt:lpstr>
      <vt:lpstr>Communication</vt:lpstr>
      <vt:lpstr>Communication</vt:lpstr>
      <vt:lpstr>About Your club</vt:lpstr>
      <vt:lpstr>Club business</vt:lpstr>
      <vt:lpstr>Board of directors meeting</vt:lpstr>
      <vt:lpstr>Finance &amp; budget</vt:lpstr>
      <vt:lpstr> Dues For 2022-2023 </vt:lpstr>
      <vt:lpstr>Become involved</vt:lpstr>
      <vt:lpstr>Benefits of membership </vt:lpstr>
      <vt:lpstr>Kiwanis partners</vt:lpstr>
      <vt:lpstr>Conventions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Kiwanis PowerPoint Template</dc:title>
  <dc:creator>Steven Hadt</dc:creator>
  <cp:lastModifiedBy>susan</cp:lastModifiedBy>
  <cp:revision>225</cp:revision>
  <cp:lastPrinted>2018-02-21T14:23:21Z</cp:lastPrinted>
  <dcterms:modified xsi:type="dcterms:W3CDTF">2023-08-01T00:41:50Z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0x01010053CD56E37F40CE4E828CDABCEB3DEA99</vt:lpwstr>
  </property>
</Properties>
</file>